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6"/>
  </p:notesMasterIdLst>
  <p:sldIdLst>
    <p:sldId id="257" r:id="rId3"/>
    <p:sldId id="258" r:id="rId4"/>
    <p:sldId id="269" r:id="rId5"/>
    <p:sldId id="270" r:id="rId6"/>
    <p:sldId id="260" r:id="rId7"/>
    <p:sldId id="261" r:id="rId8"/>
    <p:sldId id="274" r:id="rId9"/>
    <p:sldId id="263" r:id="rId10"/>
    <p:sldId id="264" r:id="rId11"/>
    <p:sldId id="265" r:id="rId12"/>
    <p:sldId id="266" r:id="rId13"/>
    <p:sldId id="272" r:id="rId14"/>
    <p:sldId id="268" r:id="rId15"/>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 Coverage page" id="{673388E6-9965-4EAA-BA29-CF479786238C}">
          <p14:sldIdLst>
            <p14:sldId id="257"/>
          </p14:sldIdLst>
        </p14:section>
        <p14:section name="1. Overall of target system" id="{963C3849-34EB-46EF-8056-A462577543CA}">
          <p14:sldIdLst>
            <p14:sldId id="258"/>
          </p14:sldIdLst>
        </p14:section>
        <p14:section name="2. Overall system architecture" id="{CE66E271-1CAA-43F2-A1C5-385D779CF48A}">
          <p14:sldIdLst>
            <p14:sldId id="269"/>
            <p14:sldId id="270"/>
          </p14:sldIdLst>
        </p14:section>
        <p14:section name="3. Main features" id="{DD6DEA06-D4F0-47A9-A835-A145959B7D15}">
          <p14:sldIdLst>
            <p14:sldId id="260"/>
            <p14:sldId id="261"/>
          </p14:sldIdLst>
        </p14:section>
        <p14:section name="4. System completeness" id="{AF6B194E-7AC3-48B3-ACE8-8BEB3304A369}">
          <p14:sldIdLst>
            <p14:sldId id="274"/>
          </p14:sldIdLst>
        </p14:section>
        <p14:section name="5. Actual development schedule" id="{FA833206-16FF-478D-B29F-8939786EADED}">
          <p14:sldIdLst>
            <p14:sldId id="263"/>
          </p14:sldIdLst>
        </p14:section>
        <p14:section name="6. Open sources SW used" id="{E43C8546-6D7C-451B-82E9-919B61895980}">
          <p14:sldIdLst>
            <p14:sldId id="264"/>
          </p14:sldIdLst>
        </p14:section>
        <p14:section name="7. The risks you faced during the team project" id="{FB28D7A8-66B0-4A41-8F2B-80AB17E93189}">
          <p14:sldIdLst>
            <p14:sldId id="265"/>
          </p14:sldIdLst>
        </p14:section>
        <p14:section name="8. Lesson learned or epilogue of each team mate" id="{F2AD9987-09AA-4FDF-90F7-555FC5DCA9DE}">
          <p14:sldIdLst>
            <p14:sldId id="266"/>
            <p14:sldId id="272"/>
          </p14:sldIdLst>
        </p14:section>
        <p14:section name="9. End" id="{8C243077-BA3D-4BFD-9E4E-5F4411EA1D4B}">
          <p14:sldIdLst>
            <p14:sldId id="26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1E2EF"/>
    <a:srgbClr val="119F5B"/>
    <a:srgbClr val="4587F3"/>
    <a:srgbClr val="F2F2F2"/>
    <a:srgbClr val="FDE9A4"/>
    <a:srgbClr val="67B237"/>
    <a:srgbClr val="282F39"/>
    <a:srgbClr val="FC3432"/>
    <a:srgbClr val="ED8E24"/>
    <a:srgbClr val="FFC61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48" autoAdjust="0"/>
    <p:restoredTop sz="73180" autoAdjust="0"/>
  </p:normalViewPr>
  <p:slideViewPr>
    <p:cSldViewPr snapToGrid="0" showGuides="1">
      <p:cViewPr varScale="1">
        <p:scale>
          <a:sx n="61" d="100"/>
          <a:sy n="61" d="100"/>
        </p:scale>
        <p:origin x="1114"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76E6E5-2DC1-4859-8159-6D8422B8669E}" type="datetimeFigureOut">
              <a:rPr lang="ko-KR" altLang="en-US" smtClean="0"/>
              <a:t>2019-12-10</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FDE370-1268-4BCB-87D4-5E9D5DA340AF}" type="slidenum">
              <a:rPr lang="ko-KR" altLang="en-US" smtClean="0"/>
              <a:t>‹#›</a:t>
            </a:fld>
            <a:endParaRPr lang="ko-KR" altLang="en-US"/>
          </a:p>
        </p:txBody>
      </p:sp>
    </p:spTree>
    <p:extLst>
      <p:ext uri="{BB962C8B-B14F-4D97-AF65-F5344CB8AC3E}">
        <p14:creationId xmlns:p14="http://schemas.microsoft.com/office/powerpoint/2010/main" val="2206241958"/>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Hello,</a:t>
            </a:r>
            <a:r>
              <a:rPr lang="en-US" altLang="ko-KR" baseline="0" dirty="0" smtClean="0"/>
              <a:t> everyone. </a:t>
            </a:r>
          </a:p>
          <a:p>
            <a:r>
              <a:rPr lang="en-US" altLang="ko-KR" baseline="0" dirty="0" smtClean="0"/>
              <a:t>This is Team 4, and I will introduce our product --- named Picket.</a:t>
            </a:r>
            <a:endParaRPr lang="ko-KR" altLang="en-US" dirty="0"/>
          </a:p>
        </p:txBody>
      </p:sp>
      <p:sp>
        <p:nvSpPr>
          <p:cNvPr id="4" name="슬라이드 번호 개체 틀 3"/>
          <p:cNvSpPr>
            <a:spLocks noGrp="1"/>
          </p:cNvSpPr>
          <p:nvPr>
            <p:ph type="sldNum" sz="quarter" idx="10"/>
          </p:nvPr>
        </p:nvSpPr>
        <p:spPr/>
        <p:txBody>
          <a:bodyPr/>
          <a:lstStyle/>
          <a:p>
            <a:fld id="{C191BC67-C438-4515-9D3F-F10D40F1354A}" type="slidenum">
              <a:rPr lang="ko-KR" altLang="en-US" smtClean="0"/>
              <a:t>1</a:t>
            </a:fld>
            <a:endParaRPr lang="ko-KR" altLang="en-US"/>
          </a:p>
        </p:txBody>
      </p:sp>
    </p:spTree>
    <p:extLst>
      <p:ext uri="{BB962C8B-B14F-4D97-AF65-F5344CB8AC3E}">
        <p14:creationId xmlns:p14="http://schemas.microsoft.com/office/powerpoint/2010/main" val="1914379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None/>
            </a:pPr>
            <a:r>
              <a:rPr lang="en-US" altLang="ko-KR" dirty="0" smtClean="0"/>
              <a:t>Our</a:t>
            </a:r>
            <a:r>
              <a:rPr lang="en-US" altLang="ko-KR" baseline="0" dirty="0" smtClean="0"/>
              <a:t> overall target system was, </a:t>
            </a:r>
          </a:p>
          <a:p>
            <a:pPr marL="0" indent="0">
              <a:buNone/>
            </a:pPr>
            <a:r>
              <a:rPr lang="en-US" altLang="ko-KR" baseline="0" dirty="0" smtClean="0"/>
              <a:t>first, we want to provide one single integration shopping cart for any shopping malls. </a:t>
            </a:r>
          </a:p>
          <a:p>
            <a:pPr marL="0" indent="0">
              <a:buNone/>
            </a:pPr>
            <a:r>
              <a:rPr lang="en-US" altLang="ko-KR" baseline="0" dirty="0" smtClean="0"/>
              <a:t>second, we want to give convenience internet shopping service to customers. </a:t>
            </a:r>
          </a:p>
          <a:p>
            <a:pPr marL="0" indent="0">
              <a:buNone/>
            </a:pPr>
            <a:r>
              <a:rPr lang="en-US" altLang="ko-KR" baseline="0" dirty="0" smtClean="0"/>
              <a:t>Because when customers do shopping, they usually do not use single shopping mall, they want to compare the products from different brands or different sites.</a:t>
            </a:r>
          </a:p>
          <a:p>
            <a:pPr marL="0" indent="0">
              <a:buNone/>
            </a:pPr>
            <a:r>
              <a:rPr lang="en-US" altLang="ko-KR" baseline="0" dirty="0" smtClean="0"/>
              <a:t>So, we will try to give easy accessibility to all sites, easy adding, deleting and modify the items they want to buy</a:t>
            </a:r>
          </a:p>
          <a:p>
            <a:pPr marL="0" indent="0">
              <a:buNone/>
            </a:pPr>
            <a:r>
              <a:rPr lang="en-US" altLang="ko-KR" baseline="0" dirty="0" err="1" smtClean="0"/>
              <a:t>Thired</a:t>
            </a:r>
            <a:r>
              <a:rPr lang="en-US" altLang="ko-KR" baseline="0" dirty="0" smtClean="0"/>
              <a:t>, we want to provide the black and white reviews to the customers. </a:t>
            </a:r>
          </a:p>
          <a:p>
            <a:pPr marL="0" indent="0">
              <a:buNone/>
            </a:pPr>
            <a:endParaRPr lang="en-US" altLang="ko-KR" dirty="0" smtClean="0"/>
          </a:p>
          <a:p>
            <a:pPr marL="0" indent="0">
              <a:buNone/>
            </a:pPr>
            <a:r>
              <a:rPr lang="en-US" altLang="ko-KR" dirty="0" smtClean="0"/>
              <a:t>1. Integration</a:t>
            </a:r>
          </a:p>
          <a:p>
            <a:pPr marL="0" indent="0">
              <a:buNone/>
            </a:pPr>
            <a:r>
              <a:rPr lang="ko-KR" altLang="en-US" baseline="0" dirty="0" smtClean="0"/>
              <a:t>여러 사이트들의 통합 쇼핑몰 </a:t>
            </a:r>
            <a:r>
              <a:rPr lang="ko-KR" altLang="en-US" baseline="0" dirty="0" err="1" smtClean="0"/>
              <a:t>카트</a:t>
            </a:r>
            <a:r>
              <a:rPr lang="ko-KR" altLang="en-US" baseline="0" dirty="0" smtClean="0"/>
              <a:t> 제공</a:t>
            </a:r>
            <a:endParaRPr lang="en-US" altLang="ko-KR" baseline="0" dirty="0" smtClean="0"/>
          </a:p>
          <a:p>
            <a:pPr marL="0" indent="0">
              <a:buNone/>
            </a:pPr>
            <a:r>
              <a:rPr lang="en-US" altLang="ko-KR" baseline="0" dirty="0" smtClean="0"/>
              <a:t>2. Convenience</a:t>
            </a:r>
          </a:p>
          <a:p>
            <a:pPr marL="0" indent="0">
              <a:buNone/>
            </a:pPr>
            <a:r>
              <a:rPr lang="ko-KR" altLang="en-US" baseline="0" dirty="0" smtClean="0"/>
              <a:t>크롬 </a:t>
            </a:r>
            <a:r>
              <a:rPr lang="ko-KR" altLang="en-US" baseline="0" dirty="0" err="1" smtClean="0"/>
              <a:t>익스텐션을</a:t>
            </a:r>
            <a:r>
              <a:rPr lang="ko-KR" altLang="en-US" baseline="0" dirty="0" smtClean="0"/>
              <a:t> 이용하여 편리한 </a:t>
            </a:r>
            <a:r>
              <a:rPr lang="ko-KR" altLang="en-US" baseline="0" dirty="0" err="1" smtClean="0"/>
              <a:t>접근성을</a:t>
            </a:r>
            <a:r>
              <a:rPr lang="ko-KR" altLang="en-US" baseline="0" dirty="0" smtClean="0"/>
              <a:t> 제공</a:t>
            </a:r>
            <a:r>
              <a:rPr lang="en-US" altLang="ko-KR" baseline="0" dirty="0" smtClean="0"/>
              <a:t>. </a:t>
            </a:r>
            <a:r>
              <a:rPr lang="ko-KR" altLang="en-US" baseline="0" dirty="0" smtClean="0"/>
              <a:t>직관적인 </a:t>
            </a:r>
            <a:r>
              <a:rPr lang="ko-KR" altLang="en-US" baseline="0" dirty="0" err="1" smtClean="0"/>
              <a:t>사용성</a:t>
            </a:r>
            <a:r>
              <a:rPr lang="en-US" altLang="ko-KR" baseline="0" dirty="0" smtClean="0"/>
              <a:t>, </a:t>
            </a:r>
            <a:r>
              <a:rPr lang="ko-KR" altLang="en-US" baseline="0" dirty="0" smtClean="0"/>
              <a:t>아이템의 추가</a:t>
            </a:r>
            <a:r>
              <a:rPr lang="en-US" altLang="ko-KR" baseline="0" dirty="0" smtClean="0"/>
              <a:t>, </a:t>
            </a:r>
            <a:r>
              <a:rPr lang="ko-KR" altLang="en-US" baseline="0" dirty="0" smtClean="0"/>
              <a:t>삭제</a:t>
            </a:r>
            <a:r>
              <a:rPr lang="en-US" altLang="ko-KR" baseline="0" dirty="0" smtClean="0"/>
              <a:t>, </a:t>
            </a:r>
            <a:r>
              <a:rPr lang="ko-KR" altLang="en-US" baseline="0" dirty="0" smtClean="0"/>
              <a:t>수정의 용이</a:t>
            </a:r>
            <a:endParaRPr lang="en-US" altLang="ko-KR" baseline="0" dirty="0" smtClean="0"/>
          </a:p>
          <a:p>
            <a:pPr marL="0" indent="0">
              <a:buNone/>
            </a:pPr>
            <a:r>
              <a:rPr lang="en-US" altLang="ko-KR" baseline="0" dirty="0" smtClean="0"/>
              <a:t>3. Analysis</a:t>
            </a:r>
          </a:p>
          <a:p>
            <a:pPr marL="0" indent="0">
              <a:buNone/>
            </a:pPr>
            <a:r>
              <a:rPr lang="ko-KR" altLang="en-US" baseline="0" dirty="0" err="1" smtClean="0"/>
              <a:t>머신러닝</a:t>
            </a:r>
            <a:r>
              <a:rPr lang="ko-KR" altLang="en-US" baseline="0" dirty="0" smtClean="0"/>
              <a:t> 기술을 이용하여</a:t>
            </a:r>
            <a:r>
              <a:rPr lang="en-US" altLang="ko-KR" baseline="0" dirty="0" smtClean="0"/>
              <a:t>, </a:t>
            </a:r>
            <a:r>
              <a:rPr lang="ko-KR" altLang="en-US" baseline="0" dirty="0" smtClean="0"/>
              <a:t>긍정</a:t>
            </a:r>
            <a:r>
              <a:rPr lang="en-US" altLang="ko-KR" baseline="0" dirty="0" smtClean="0"/>
              <a:t>, </a:t>
            </a:r>
            <a:r>
              <a:rPr lang="ko-KR" altLang="en-US" baseline="0" dirty="0" smtClean="0"/>
              <a:t>부정 리뷰 분석 가능</a:t>
            </a:r>
            <a:endParaRPr lang="en-US" altLang="ko-KR" baseline="0" dirty="0" smtClean="0"/>
          </a:p>
        </p:txBody>
      </p:sp>
      <p:sp>
        <p:nvSpPr>
          <p:cNvPr id="4" name="슬라이드 번호 개체 틀 3"/>
          <p:cNvSpPr>
            <a:spLocks noGrp="1"/>
          </p:cNvSpPr>
          <p:nvPr>
            <p:ph type="sldNum" sz="quarter" idx="10"/>
          </p:nvPr>
        </p:nvSpPr>
        <p:spPr/>
        <p:txBody>
          <a:bodyPr/>
          <a:lstStyle/>
          <a:p>
            <a:fld id="{59FDE370-1268-4BCB-87D4-5E9D5DA340AF}" type="slidenum">
              <a:rPr lang="ko-KR" altLang="en-US" smtClean="0"/>
              <a:t>2</a:t>
            </a:fld>
            <a:endParaRPr lang="ko-KR" altLang="en-US"/>
          </a:p>
        </p:txBody>
      </p:sp>
    </p:spTree>
    <p:extLst>
      <p:ext uri="{BB962C8B-B14F-4D97-AF65-F5344CB8AC3E}">
        <p14:creationId xmlns:p14="http://schemas.microsoft.com/office/powerpoint/2010/main" val="3765027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Our</a:t>
            </a:r>
            <a:r>
              <a:rPr lang="en-US" altLang="ko-KR" baseline="0" dirty="0" smtClean="0"/>
              <a:t> Fronted System was implemented by React framework</a:t>
            </a:r>
          </a:p>
          <a:p>
            <a:r>
              <a:rPr lang="en-US" altLang="ko-KR" baseline="0" dirty="0" smtClean="0"/>
              <a:t>and Backend System was implemented by </a:t>
            </a:r>
            <a:r>
              <a:rPr lang="en-US" altLang="ko-KR" baseline="0" dirty="0" err="1" smtClean="0"/>
              <a:t>Django</a:t>
            </a:r>
            <a:r>
              <a:rPr lang="en-US" altLang="ko-KR" baseline="0" dirty="0" smtClean="0"/>
              <a:t> framework</a:t>
            </a:r>
            <a:endParaRPr lang="ko-KR" altLang="en-US" dirty="0"/>
          </a:p>
        </p:txBody>
      </p:sp>
      <p:sp>
        <p:nvSpPr>
          <p:cNvPr id="4" name="슬라이드 번호 개체 틀 3"/>
          <p:cNvSpPr>
            <a:spLocks noGrp="1"/>
          </p:cNvSpPr>
          <p:nvPr>
            <p:ph type="sldNum" sz="quarter" idx="10"/>
          </p:nvPr>
        </p:nvSpPr>
        <p:spPr/>
        <p:txBody>
          <a:bodyPr/>
          <a:lstStyle/>
          <a:p>
            <a:fld id="{59FDE370-1268-4BCB-87D4-5E9D5DA340AF}" type="slidenum">
              <a:rPr lang="ko-KR" altLang="en-US" smtClean="0"/>
              <a:t>3</a:t>
            </a:fld>
            <a:endParaRPr lang="ko-KR" altLang="en-US"/>
          </a:p>
        </p:txBody>
      </p:sp>
    </p:spTree>
    <p:extLst>
      <p:ext uri="{BB962C8B-B14F-4D97-AF65-F5344CB8AC3E}">
        <p14:creationId xmlns:p14="http://schemas.microsoft.com/office/powerpoint/2010/main" val="1780311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More</a:t>
            </a:r>
            <a:r>
              <a:rPr lang="en-US" altLang="ko-KR" baseline="0" dirty="0" smtClean="0"/>
              <a:t> detailed system architecture is like this. </a:t>
            </a:r>
          </a:p>
          <a:p>
            <a:endParaRPr lang="en-US" altLang="ko-KR" baseline="0" dirty="0" smtClean="0"/>
          </a:p>
          <a:p>
            <a:r>
              <a:rPr lang="en-US" altLang="ko-KR" baseline="0" dirty="0" smtClean="0"/>
              <a:t>At the backend, the viewer accept the http requests sent by the frontend, </a:t>
            </a:r>
          </a:p>
          <a:p>
            <a:r>
              <a:rPr lang="en-US" altLang="ko-KR" baseline="0" dirty="0" smtClean="0"/>
              <a:t>and decide what sub system to be called. </a:t>
            </a:r>
          </a:p>
          <a:p>
            <a:r>
              <a:rPr lang="en-US" altLang="ko-KR" baseline="0" dirty="0" smtClean="0"/>
              <a:t>Sub system consists of authenticator which process login &amp; register operation, </a:t>
            </a:r>
          </a:p>
          <a:p>
            <a:r>
              <a:rPr lang="en-US" altLang="ko-KR" baseline="0" dirty="0" err="1" smtClean="0"/>
              <a:t>Queryhandler</a:t>
            </a:r>
            <a:r>
              <a:rPr lang="en-US" altLang="ko-KR" baseline="0" dirty="0" smtClean="0"/>
              <a:t> which process the customer request, and </a:t>
            </a:r>
            <a:r>
              <a:rPr lang="en-US" altLang="ko-KR" baseline="0" dirty="0" err="1" smtClean="0"/>
              <a:t>Parserer</a:t>
            </a:r>
            <a:r>
              <a:rPr lang="en-US" altLang="ko-KR" baseline="0" dirty="0" smtClean="0"/>
              <a:t> which parse the items and reviews from the shopping mall. </a:t>
            </a:r>
          </a:p>
          <a:p>
            <a:endParaRPr lang="ko-KR" altLang="en-US" dirty="0"/>
          </a:p>
        </p:txBody>
      </p:sp>
      <p:sp>
        <p:nvSpPr>
          <p:cNvPr id="4" name="슬라이드 번호 개체 틀 3"/>
          <p:cNvSpPr>
            <a:spLocks noGrp="1"/>
          </p:cNvSpPr>
          <p:nvPr>
            <p:ph type="sldNum" sz="quarter" idx="10"/>
          </p:nvPr>
        </p:nvSpPr>
        <p:spPr/>
        <p:txBody>
          <a:bodyPr/>
          <a:lstStyle/>
          <a:p>
            <a:fld id="{59FDE370-1268-4BCB-87D4-5E9D5DA340AF}" type="slidenum">
              <a:rPr lang="ko-KR" altLang="en-US" smtClean="0"/>
              <a:t>4</a:t>
            </a:fld>
            <a:endParaRPr lang="ko-KR" altLang="en-US"/>
          </a:p>
        </p:txBody>
      </p:sp>
    </p:spTree>
    <p:extLst>
      <p:ext uri="{BB962C8B-B14F-4D97-AF65-F5344CB8AC3E}">
        <p14:creationId xmlns:p14="http://schemas.microsoft.com/office/powerpoint/2010/main" val="3092550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59FDE370-1268-4BCB-87D4-5E9D5DA340AF}" type="slidenum">
              <a:rPr lang="ko-KR" altLang="en-US" smtClean="0"/>
              <a:t>7</a:t>
            </a:fld>
            <a:endParaRPr lang="ko-KR" altLang="en-US"/>
          </a:p>
        </p:txBody>
      </p:sp>
    </p:spTree>
    <p:extLst>
      <p:ext uri="{BB962C8B-B14F-4D97-AF65-F5344CB8AC3E}">
        <p14:creationId xmlns:p14="http://schemas.microsoft.com/office/powerpoint/2010/main" val="662090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59FDE370-1268-4BCB-87D4-5E9D5DA340AF}" type="slidenum">
              <a:rPr lang="ko-KR" altLang="en-US" smtClean="0"/>
              <a:t>9</a:t>
            </a:fld>
            <a:endParaRPr lang="ko-KR" altLang="en-US"/>
          </a:p>
        </p:txBody>
      </p:sp>
    </p:spTree>
    <p:extLst>
      <p:ext uri="{BB962C8B-B14F-4D97-AF65-F5344CB8AC3E}">
        <p14:creationId xmlns:p14="http://schemas.microsoft.com/office/powerpoint/2010/main" val="3841071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smtClean="0"/>
              <a:t>마스터 제목 스타일 편집</a:t>
            </a:r>
            <a:endParaRPr lang="ko-KR" altLang="en-US"/>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p>
            <a:fld id="{21E1B695-A8C1-48C7-9E02-3138E1163A00}" type="datetimeFigureOut">
              <a:rPr lang="ko-KR" altLang="en-US" smtClean="0"/>
              <a:t>2019-12-10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DC22648-5CA7-46CC-A8DF-45B838C88D6F}" type="slidenum">
              <a:rPr lang="ko-KR" altLang="en-US" smtClean="0"/>
              <a:t>‹#›</a:t>
            </a:fld>
            <a:endParaRPr lang="ko-KR" altLang="en-US"/>
          </a:p>
        </p:txBody>
      </p:sp>
    </p:spTree>
    <p:extLst>
      <p:ext uri="{BB962C8B-B14F-4D97-AF65-F5344CB8AC3E}">
        <p14:creationId xmlns:p14="http://schemas.microsoft.com/office/powerpoint/2010/main" val="5013523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21E1B695-A8C1-48C7-9E02-3138E1163A00}" type="datetimeFigureOut">
              <a:rPr lang="ko-KR" altLang="en-US" smtClean="0"/>
              <a:t>2019-12-10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DC22648-5CA7-46CC-A8DF-45B838C88D6F}" type="slidenum">
              <a:rPr lang="ko-KR" altLang="en-US" smtClean="0"/>
              <a:t>‹#›</a:t>
            </a:fld>
            <a:endParaRPr lang="ko-KR" altLang="en-US"/>
          </a:p>
        </p:txBody>
      </p:sp>
    </p:spTree>
    <p:extLst>
      <p:ext uri="{BB962C8B-B14F-4D97-AF65-F5344CB8AC3E}">
        <p14:creationId xmlns:p14="http://schemas.microsoft.com/office/powerpoint/2010/main" val="4182970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21E1B695-A8C1-48C7-9E02-3138E1163A00}" type="datetimeFigureOut">
              <a:rPr lang="ko-KR" altLang="en-US" smtClean="0"/>
              <a:t>2019-12-10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DC22648-5CA7-46CC-A8DF-45B838C88D6F}" type="slidenum">
              <a:rPr lang="ko-KR" altLang="en-US" smtClean="0"/>
              <a:t>‹#›</a:t>
            </a:fld>
            <a:endParaRPr lang="ko-KR" altLang="en-US"/>
          </a:p>
        </p:txBody>
      </p:sp>
    </p:spTree>
    <p:extLst>
      <p:ext uri="{BB962C8B-B14F-4D97-AF65-F5344CB8AC3E}">
        <p14:creationId xmlns:p14="http://schemas.microsoft.com/office/powerpoint/2010/main" val="37271744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71A0BF8-6686-4F02-AB36-9614142B36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xmlns="" id="{93B406FE-1165-421C-8D35-96F0CFEA6D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xmlns="" id="{DA7B22AA-13F6-430C-B5C3-3ED6A1325F28}"/>
              </a:ext>
            </a:extLst>
          </p:cNvPr>
          <p:cNvSpPr>
            <a:spLocks noGrp="1"/>
          </p:cNvSpPr>
          <p:nvPr>
            <p:ph type="dt" sz="half" idx="10"/>
          </p:nvPr>
        </p:nvSpPr>
        <p:spPr/>
        <p:txBody>
          <a:bodyPr/>
          <a:lstStyle/>
          <a:p>
            <a:fld id="{1661375A-C223-44C8-917C-F7C3A1BCD50F}" type="datetimeFigureOut">
              <a:rPr lang="en-GB" smtClean="0">
                <a:solidFill>
                  <a:srgbClr val="282F39">
                    <a:tint val="75000"/>
                  </a:srgbClr>
                </a:solidFill>
              </a:rPr>
              <a:pPr/>
              <a:t>10/12/2019</a:t>
            </a:fld>
            <a:endParaRPr lang="en-GB">
              <a:solidFill>
                <a:srgbClr val="282F39">
                  <a:tint val="75000"/>
                </a:srgbClr>
              </a:solidFill>
            </a:endParaRPr>
          </a:p>
        </p:txBody>
      </p:sp>
      <p:sp>
        <p:nvSpPr>
          <p:cNvPr id="5" name="Footer Placeholder 4">
            <a:extLst>
              <a:ext uri="{FF2B5EF4-FFF2-40B4-BE49-F238E27FC236}">
                <a16:creationId xmlns:a16="http://schemas.microsoft.com/office/drawing/2014/main" xmlns="" id="{12FB799C-1B8A-42C0-AD53-6DBEF2EC7EF6}"/>
              </a:ext>
            </a:extLst>
          </p:cNvPr>
          <p:cNvSpPr>
            <a:spLocks noGrp="1"/>
          </p:cNvSpPr>
          <p:nvPr>
            <p:ph type="ftr" sz="quarter" idx="11"/>
          </p:nvPr>
        </p:nvSpPr>
        <p:spPr/>
        <p:txBody>
          <a:bodyPr/>
          <a:lstStyle/>
          <a:p>
            <a:endParaRPr lang="en-GB">
              <a:solidFill>
                <a:srgbClr val="282F39">
                  <a:tint val="75000"/>
                </a:srgbClr>
              </a:solidFill>
            </a:endParaRPr>
          </a:p>
        </p:txBody>
      </p:sp>
      <p:sp>
        <p:nvSpPr>
          <p:cNvPr id="6" name="Slide Number Placeholder 5">
            <a:extLst>
              <a:ext uri="{FF2B5EF4-FFF2-40B4-BE49-F238E27FC236}">
                <a16:creationId xmlns:a16="http://schemas.microsoft.com/office/drawing/2014/main" xmlns="" id="{8D8C035E-958A-44D5-9920-E77375E90336}"/>
              </a:ext>
            </a:extLst>
          </p:cNvPr>
          <p:cNvSpPr>
            <a:spLocks noGrp="1"/>
          </p:cNvSpPr>
          <p:nvPr>
            <p:ph type="sldNum" sz="quarter" idx="12"/>
          </p:nvPr>
        </p:nvSpPr>
        <p:spPr/>
        <p:txBody>
          <a:bodyPr/>
          <a:lstStyle/>
          <a:p>
            <a:fld id="{6983841B-0DB4-4C99-B5E5-79625F01DBF7}" type="slidenum">
              <a:rPr lang="en-GB" smtClean="0">
                <a:solidFill>
                  <a:srgbClr val="282F39">
                    <a:tint val="75000"/>
                  </a:srgbClr>
                </a:solidFill>
              </a:rPr>
              <a:pPr/>
              <a:t>‹#›</a:t>
            </a:fld>
            <a:endParaRPr lang="en-GB">
              <a:solidFill>
                <a:srgbClr val="282F39">
                  <a:tint val="75000"/>
                </a:srgbClr>
              </a:solidFill>
            </a:endParaRPr>
          </a:p>
        </p:txBody>
      </p:sp>
    </p:spTree>
    <p:extLst>
      <p:ext uri="{BB962C8B-B14F-4D97-AF65-F5344CB8AC3E}">
        <p14:creationId xmlns:p14="http://schemas.microsoft.com/office/powerpoint/2010/main" val="22345640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628C7A-67F3-4CAD-9852-569FF656AD4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xmlns="" id="{1D1E717F-25DD-4AF6-8E4C-C3F0B725876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xmlns="" id="{5EB9BF79-C6C8-4A28-B317-36AB52011BBD}"/>
              </a:ext>
            </a:extLst>
          </p:cNvPr>
          <p:cNvSpPr>
            <a:spLocks noGrp="1"/>
          </p:cNvSpPr>
          <p:nvPr>
            <p:ph type="dt" sz="half" idx="10"/>
          </p:nvPr>
        </p:nvSpPr>
        <p:spPr/>
        <p:txBody>
          <a:bodyPr/>
          <a:lstStyle/>
          <a:p>
            <a:fld id="{1661375A-C223-44C8-917C-F7C3A1BCD50F}" type="datetimeFigureOut">
              <a:rPr lang="en-GB" smtClean="0">
                <a:solidFill>
                  <a:srgbClr val="282F39">
                    <a:tint val="75000"/>
                  </a:srgbClr>
                </a:solidFill>
              </a:rPr>
              <a:pPr/>
              <a:t>10/12/2019</a:t>
            </a:fld>
            <a:endParaRPr lang="en-GB">
              <a:solidFill>
                <a:srgbClr val="282F39">
                  <a:tint val="75000"/>
                </a:srgbClr>
              </a:solidFill>
            </a:endParaRPr>
          </a:p>
        </p:txBody>
      </p:sp>
      <p:sp>
        <p:nvSpPr>
          <p:cNvPr id="5" name="Footer Placeholder 4">
            <a:extLst>
              <a:ext uri="{FF2B5EF4-FFF2-40B4-BE49-F238E27FC236}">
                <a16:creationId xmlns:a16="http://schemas.microsoft.com/office/drawing/2014/main" xmlns="" id="{A052C1D1-F1BF-42DD-A7C6-2ED272DF8AF6}"/>
              </a:ext>
            </a:extLst>
          </p:cNvPr>
          <p:cNvSpPr>
            <a:spLocks noGrp="1"/>
          </p:cNvSpPr>
          <p:nvPr>
            <p:ph type="ftr" sz="quarter" idx="11"/>
          </p:nvPr>
        </p:nvSpPr>
        <p:spPr/>
        <p:txBody>
          <a:bodyPr/>
          <a:lstStyle/>
          <a:p>
            <a:endParaRPr lang="en-GB">
              <a:solidFill>
                <a:srgbClr val="282F39">
                  <a:tint val="75000"/>
                </a:srgbClr>
              </a:solidFill>
            </a:endParaRPr>
          </a:p>
        </p:txBody>
      </p:sp>
      <p:sp>
        <p:nvSpPr>
          <p:cNvPr id="6" name="Slide Number Placeholder 5">
            <a:extLst>
              <a:ext uri="{FF2B5EF4-FFF2-40B4-BE49-F238E27FC236}">
                <a16:creationId xmlns:a16="http://schemas.microsoft.com/office/drawing/2014/main" xmlns="" id="{B05916BF-016F-4056-985B-466516E68445}"/>
              </a:ext>
            </a:extLst>
          </p:cNvPr>
          <p:cNvSpPr>
            <a:spLocks noGrp="1"/>
          </p:cNvSpPr>
          <p:nvPr>
            <p:ph type="sldNum" sz="quarter" idx="12"/>
          </p:nvPr>
        </p:nvSpPr>
        <p:spPr/>
        <p:txBody>
          <a:bodyPr/>
          <a:lstStyle/>
          <a:p>
            <a:fld id="{6983841B-0DB4-4C99-B5E5-79625F01DBF7}" type="slidenum">
              <a:rPr lang="en-GB" smtClean="0">
                <a:solidFill>
                  <a:srgbClr val="282F39">
                    <a:tint val="75000"/>
                  </a:srgbClr>
                </a:solidFill>
              </a:rPr>
              <a:pPr/>
              <a:t>‹#›</a:t>
            </a:fld>
            <a:endParaRPr lang="en-GB">
              <a:solidFill>
                <a:srgbClr val="282F39">
                  <a:tint val="75000"/>
                </a:srgbClr>
              </a:solidFill>
            </a:endParaRPr>
          </a:p>
        </p:txBody>
      </p:sp>
    </p:spTree>
    <p:extLst>
      <p:ext uri="{BB962C8B-B14F-4D97-AF65-F5344CB8AC3E}">
        <p14:creationId xmlns:p14="http://schemas.microsoft.com/office/powerpoint/2010/main" val="28145470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9FAECB-6827-4D91-8EB5-800DD8EA28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xmlns="" id="{73CEBD6D-8344-4937-9A0D-E2DBE531B3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40598055-7F4B-4E57-92A1-C43CE07ED7D1}"/>
              </a:ext>
            </a:extLst>
          </p:cNvPr>
          <p:cNvSpPr>
            <a:spLocks noGrp="1"/>
          </p:cNvSpPr>
          <p:nvPr>
            <p:ph type="dt" sz="half" idx="10"/>
          </p:nvPr>
        </p:nvSpPr>
        <p:spPr/>
        <p:txBody>
          <a:bodyPr/>
          <a:lstStyle/>
          <a:p>
            <a:fld id="{1661375A-C223-44C8-917C-F7C3A1BCD50F}" type="datetimeFigureOut">
              <a:rPr lang="en-GB" smtClean="0">
                <a:solidFill>
                  <a:srgbClr val="282F39">
                    <a:tint val="75000"/>
                  </a:srgbClr>
                </a:solidFill>
              </a:rPr>
              <a:pPr/>
              <a:t>10/12/2019</a:t>
            </a:fld>
            <a:endParaRPr lang="en-GB">
              <a:solidFill>
                <a:srgbClr val="282F39">
                  <a:tint val="75000"/>
                </a:srgbClr>
              </a:solidFill>
            </a:endParaRPr>
          </a:p>
        </p:txBody>
      </p:sp>
      <p:sp>
        <p:nvSpPr>
          <p:cNvPr id="5" name="Footer Placeholder 4">
            <a:extLst>
              <a:ext uri="{FF2B5EF4-FFF2-40B4-BE49-F238E27FC236}">
                <a16:creationId xmlns:a16="http://schemas.microsoft.com/office/drawing/2014/main" xmlns="" id="{0BC8293C-337A-46B9-801C-405BA28F919C}"/>
              </a:ext>
            </a:extLst>
          </p:cNvPr>
          <p:cNvSpPr>
            <a:spLocks noGrp="1"/>
          </p:cNvSpPr>
          <p:nvPr>
            <p:ph type="ftr" sz="quarter" idx="11"/>
          </p:nvPr>
        </p:nvSpPr>
        <p:spPr/>
        <p:txBody>
          <a:bodyPr/>
          <a:lstStyle/>
          <a:p>
            <a:endParaRPr lang="en-GB">
              <a:solidFill>
                <a:srgbClr val="282F39">
                  <a:tint val="75000"/>
                </a:srgbClr>
              </a:solidFill>
            </a:endParaRPr>
          </a:p>
        </p:txBody>
      </p:sp>
      <p:sp>
        <p:nvSpPr>
          <p:cNvPr id="6" name="Slide Number Placeholder 5">
            <a:extLst>
              <a:ext uri="{FF2B5EF4-FFF2-40B4-BE49-F238E27FC236}">
                <a16:creationId xmlns:a16="http://schemas.microsoft.com/office/drawing/2014/main" xmlns="" id="{77FE3A87-6EF6-4E32-958D-D3BDE968EC61}"/>
              </a:ext>
            </a:extLst>
          </p:cNvPr>
          <p:cNvSpPr>
            <a:spLocks noGrp="1"/>
          </p:cNvSpPr>
          <p:nvPr>
            <p:ph type="sldNum" sz="quarter" idx="12"/>
          </p:nvPr>
        </p:nvSpPr>
        <p:spPr/>
        <p:txBody>
          <a:bodyPr/>
          <a:lstStyle/>
          <a:p>
            <a:fld id="{6983841B-0DB4-4C99-B5E5-79625F01DBF7}" type="slidenum">
              <a:rPr lang="en-GB" smtClean="0">
                <a:solidFill>
                  <a:srgbClr val="282F39">
                    <a:tint val="75000"/>
                  </a:srgbClr>
                </a:solidFill>
              </a:rPr>
              <a:pPr/>
              <a:t>‹#›</a:t>
            </a:fld>
            <a:endParaRPr lang="en-GB">
              <a:solidFill>
                <a:srgbClr val="282F39">
                  <a:tint val="75000"/>
                </a:srgbClr>
              </a:solidFill>
            </a:endParaRPr>
          </a:p>
        </p:txBody>
      </p:sp>
    </p:spTree>
    <p:extLst>
      <p:ext uri="{BB962C8B-B14F-4D97-AF65-F5344CB8AC3E}">
        <p14:creationId xmlns:p14="http://schemas.microsoft.com/office/powerpoint/2010/main" val="17921532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9C1E4F-8411-4152-A040-45E4E38D465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xmlns="" id="{0C93C882-D441-40BC-AAB7-FB3EF79F6F5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xmlns="" id="{880FF742-A50B-4EB6-86AE-E67F120A5B6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xmlns="" id="{5ACB9172-F4DE-4657-A074-EF8778EE7E7D}"/>
              </a:ext>
            </a:extLst>
          </p:cNvPr>
          <p:cNvSpPr>
            <a:spLocks noGrp="1"/>
          </p:cNvSpPr>
          <p:nvPr>
            <p:ph type="dt" sz="half" idx="10"/>
          </p:nvPr>
        </p:nvSpPr>
        <p:spPr/>
        <p:txBody>
          <a:bodyPr/>
          <a:lstStyle/>
          <a:p>
            <a:fld id="{1661375A-C223-44C8-917C-F7C3A1BCD50F}" type="datetimeFigureOut">
              <a:rPr lang="en-GB" smtClean="0">
                <a:solidFill>
                  <a:srgbClr val="282F39">
                    <a:tint val="75000"/>
                  </a:srgbClr>
                </a:solidFill>
              </a:rPr>
              <a:pPr/>
              <a:t>10/12/2019</a:t>
            </a:fld>
            <a:endParaRPr lang="en-GB">
              <a:solidFill>
                <a:srgbClr val="282F39">
                  <a:tint val="75000"/>
                </a:srgbClr>
              </a:solidFill>
            </a:endParaRPr>
          </a:p>
        </p:txBody>
      </p:sp>
      <p:sp>
        <p:nvSpPr>
          <p:cNvPr id="6" name="Footer Placeholder 5">
            <a:extLst>
              <a:ext uri="{FF2B5EF4-FFF2-40B4-BE49-F238E27FC236}">
                <a16:creationId xmlns:a16="http://schemas.microsoft.com/office/drawing/2014/main" xmlns="" id="{77507DBE-C8F7-423C-9124-EE7B3D22E368}"/>
              </a:ext>
            </a:extLst>
          </p:cNvPr>
          <p:cNvSpPr>
            <a:spLocks noGrp="1"/>
          </p:cNvSpPr>
          <p:nvPr>
            <p:ph type="ftr" sz="quarter" idx="11"/>
          </p:nvPr>
        </p:nvSpPr>
        <p:spPr/>
        <p:txBody>
          <a:bodyPr/>
          <a:lstStyle/>
          <a:p>
            <a:endParaRPr lang="en-GB">
              <a:solidFill>
                <a:srgbClr val="282F39">
                  <a:tint val="75000"/>
                </a:srgbClr>
              </a:solidFill>
            </a:endParaRPr>
          </a:p>
        </p:txBody>
      </p:sp>
      <p:sp>
        <p:nvSpPr>
          <p:cNvPr id="7" name="Slide Number Placeholder 6">
            <a:extLst>
              <a:ext uri="{FF2B5EF4-FFF2-40B4-BE49-F238E27FC236}">
                <a16:creationId xmlns:a16="http://schemas.microsoft.com/office/drawing/2014/main" xmlns="" id="{D881AC0B-71D5-43A5-AD86-9668B4D92263}"/>
              </a:ext>
            </a:extLst>
          </p:cNvPr>
          <p:cNvSpPr>
            <a:spLocks noGrp="1"/>
          </p:cNvSpPr>
          <p:nvPr>
            <p:ph type="sldNum" sz="quarter" idx="12"/>
          </p:nvPr>
        </p:nvSpPr>
        <p:spPr/>
        <p:txBody>
          <a:bodyPr/>
          <a:lstStyle/>
          <a:p>
            <a:fld id="{6983841B-0DB4-4C99-B5E5-79625F01DBF7}" type="slidenum">
              <a:rPr lang="en-GB" smtClean="0">
                <a:solidFill>
                  <a:srgbClr val="282F39">
                    <a:tint val="75000"/>
                  </a:srgbClr>
                </a:solidFill>
              </a:rPr>
              <a:pPr/>
              <a:t>‹#›</a:t>
            </a:fld>
            <a:endParaRPr lang="en-GB">
              <a:solidFill>
                <a:srgbClr val="282F39">
                  <a:tint val="75000"/>
                </a:srgbClr>
              </a:solidFill>
            </a:endParaRPr>
          </a:p>
        </p:txBody>
      </p:sp>
    </p:spTree>
    <p:extLst>
      <p:ext uri="{BB962C8B-B14F-4D97-AF65-F5344CB8AC3E}">
        <p14:creationId xmlns:p14="http://schemas.microsoft.com/office/powerpoint/2010/main" val="13353402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8C204D3-549C-4770-B620-7E3D4678A94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xmlns="" id="{54306D22-9474-474E-A4DD-36D304E576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AD9ED9F3-E75B-4CB6-9C20-44656AF0159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xmlns="" id="{82AB8604-4E78-4EF6-AF81-B832751C75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14C7266C-4F95-4B63-B8A4-5D430A6FCB5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xmlns="" id="{8DA605C0-AC58-49C3-BFDA-E7ADCFC7B8CA}"/>
              </a:ext>
            </a:extLst>
          </p:cNvPr>
          <p:cNvSpPr>
            <a:spLocks noGrp="1"/>
          </p:cNvSpPr>
          <p:nvPr>
            <p:ph type="dt" sz="half" idx="10"/>
          </p:nvPr>
        </p:nvSpPr>
        <p:spPr/>
        <p:txBody>
          <a:bodyPr/>
          <a:lstStyle/>
          <a:p>
            <a:fld id="{1661375A-C223-44C8-917C-F7C3A1BCD50F}" type="datetimeFigureOut">
              <a:rPr lang="en-GB" smtClean="0">
                <a:solidFill>
                  <a:srgbClr val="282F39">
                    <a:tint val="75000"/>
                  </a:srgbClr>
                </a:solidFill>
              </a:rPr>
              <a:pPr/>
              <a:t>10/12/2019</a:t>
            </a:fld>
            <a:endParaRPr lang="en-GB">
              <a:solidFill>
                <a:srgbClr val="282F39">
                  <a:tint val="75000"/>
                </a:srgbClr>
              </a:solidFill>
            </a:endParaRPr>
          </a:p>
        </p:txBody>
      </p:sp>
      <p:sp>
        <p:nvSpPr>
          <p:cNvPr id="8" name="Footer Placeholder 7">
            <a:extLst>
              <a:ext uri="{FF2B5EF4-FFF2-40B4-BE49-F238E27FC236}">
                <a16:creationId xmlns:a16="http://schemas.microsoft.com/office/drawing/2014/main" xmlns="" id="{A8CDB99B-8E2F-47DA-B6C3-50842D8C3DD2}"/>
              </a:ext>
            </a:extLst>
          </p:cNvPr>
          <p:cNvSpPr>
            <a:spLocks noGrp="1"/>
          </p:cNvSpPr>
          <p:nvPr>
            <p:ph type="ftr" sz="quarter" idx="11"/>
          </p:nvPr>
        </p:nvSpPr>
        <p:spPr/>
        <p:txBody>
          <a:bodyPr/>
          <a:lstStyle/>
          <a:p>
            <a:endParaRPr lang="en-GB">
              <a:solidFill>
                <a:srgbClr val="282F39">
                  <a:tint val="75000"/>
                </a:srgbClr>
              </a:solidFill>
            </a:endParaRPr>
          </a:p>
        </p:txBody>
      </p:sp>
      <p:sp>
        <p:nvSpPr>
          <p:cNvPr id="9" name="Slide Number Placeholder 8">
            <a:extLst>
              <a:ext uri="{FF2B5EF4-FFF2-40B4-BE49-F238E27FC236}">
                <a16:creationId xmlns:a16="http://schemas.microsoft.com/office/drawing/2014/main" xmlns="" id="{900ACA83-753D-4AEE-B568-755DCF5ED7F7}"/>
              </a:ext>
            </a:extLst>
          </p:cNvPr>
          <p:cNvSpPr>
            <a:spLocks noGrp="1"/>
          </p:cNvSpPr>
          <p:nvPr>
            <p:ph type="sldNum" sz="quarter" idx="12"/>
          </p:nvPr>
        </p:nvSpPr>
        <p:spPr/>
        <p:txBody>
          <a:bodyPr/>
          <a:lstStyle/>
          <a:p>
            <a:fld id="{6983841B-0DB4-4C99-B5E5-79625F01DBF7}" type="slidenum">
              <a:rPr lang="en-GB" smtClean="0">
                <a:solidFill>
                  <a:srgbClr val="282F39">
                    <a:tint val="75000"/>
                  </a:srgbClr>
                </a:solidFill>
              </a:rPr>
              <a:pPr/>
              <a:t>‹#›</a:t>
            </a:fld>
            <a:endParaRPr lang="en-GB">
              <a:solidFill>
                <a:srgbClr val="282F39">
                  <a:tint val="75000"/>
                </a:srgbClr>
              </a:solidFill>
            </a:endParaRPr>
          </a:p>
        </p:txBody>
      </p:sp>
    </p:spTree>
    <p:extLst>
      <p:ext uri="{BB962C8B-B14F-4D97-AF65-F5344CB8AC3E}">
        <p14:creationId xmlns:p14="http://schemas.microsoft.com/office/powerpoint/2010/main" val="6565381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738EDC-8D44-427B-90E0-FBD0FBAC969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xmlns="" id="{A8AE544B-A36F-473A-86AF-50F02429182D}"/>
              </a:ext>
            </a:extLst>
          </p:cNvPr>
          <p:cNvSpPr>
            <a:spLocks noGrp="1"/>
          </p:cNvSpPr>
          <p:nvPr>
            <p:ph type="dt" sz="half" idx="10"/>
          </p:nvPr>
        </p:nvSpPr>
        <p:spPr/>
        <p:txBody>
          <a:bodyPr/>
          <a:lstStyle/>
          <a:p>
            <a:fld id="{1661375A-C223-44C8-917C-F7C3A1BCD50F}" type="datetimeFigureOut">
              <a:rPr lang="en-GB" smtClean="0">
                <a:solidFill>
                  <a:srgbClr val="282F39">
                    <a:tint val="75000"/>
                  </a:srgbClr>
                </a:solidFill>
              </a:rPr>
              <a:pPr/>
              <a:t>10/12/2019</a:t>
            </a:fld>
            <a:endParaRPr lang="en-GB">
              <a:solidFill>
                <a:srgbClr val="282F39">
                  <a:tint val="75000"/>
                </a:srgbClr>
              </a:solidFill>
            </a:endParaRPr>
          </a:p>
        </p:txBody>
      </p:sp>
      <p:sp>
        <p:nvSpPr>
          <p:cNvPr id="4" name="Footer Placeholder 3">
            <a:extLst>
              <a:ext uri="{FF2B5EF4-FFF2-40B4-BE49-F238E27FC236}">
                <a16:creationId xmlns:a16="http://schemas.microsoft.com/office/drawing/2014/main" xmlns="" id="{3E6F2748-531A-4318-A370-27EDE490E8C2}"/>
              </a:ext>
            </a:extLst>
          </p:cNvPr>
          <p:cNvSpPr>
            <a:spLocks noGrp="1"/>
          </p:cNvSpPr>
          <p:nvPr>
            <p:ph type="ftr" sz="quarter" idx="11"/>
          </p:nvPr>
        </p:nvSpPr>
        <p:spPr/>
        <p:txBody>
          <a:bodyPr/>
          <a:lstStyle/>
          <a:p>
            <a:endParaRPr lang="en-GB">
              <a:solidFill>
                <a:srgbClr val="282F39">
                  <a:tint val="75000"/>
                </a:srgbClr>
              </a:solidFill>
            </a:endParaRPr>
          </a:p>
        </p:txBody>
      </p:sp>
      <p:sp>
        <p:nvSpPr>
          <p:cNvPr id="5" name="Slide Number Placeholder 4">
            <a:extLst>
              <a:ext uri="{FF2B5EF4-FFF2-40B4-BE49-F238E27FC236}">
                <a16:creationId xmlns:a16="http://schemas.microsoft.com/office/drawing/2014/main" xmlns="" id="{A5AD6E57-F20B-43D2-A268-2449E7D4ADF8}"/>
              </a:ext>
            </a:extLst>
          </p:cNvPr>
          <p:cNvSpPr>
            <a:spLocks noGrp="1"/>
          </p:cNvSpPr>
          <p:nvPr>
            <p:ph type="sldNum" sz="quarter" idx="12"/>
          </p:nvPr>
        </p:nvSpPr>
        <p:spPr/>
        <p:txBody>
          <a:bodyPr/>
          <a:lstStyle/>
          <a:p>
            <a:fld id="{6983841B-0DB4-4C99-B5E5-79625F01DBF7}" type="slidenum">
              <a:rPr lang="en-GB" smtClean="0">
                <a:solidFill>
                  <a:srgbClr val="282F39">
                    <a:tint val="75000"/>
                  </a:srgbClr>
                </a:solidFill>
              </a:rPr>
              <a:pPr/>
              <a:t>‹#›</a:t>
            </a:fld>
            <a:endParaRPr lang="en-GB">
              <a:solidFill>
                <a:srgbClr val="282F39">
                  <a:tint val="75000"/>
                </a:srgbClr>
              </a:solidFill>
            </a:endParaRPr>
          </a:p>
        </p:txBody>
      </p:sp>
    </p:spTree>
    <p:extLst>
      <p:ext uri="{BB962C8B-B14F-4D97-AF65-F5344CB8AC3E}">
        <p14:creationId xmlns:p14="http://schemas.microsoft.com/office/powerpoint/2010/main" val="11691460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CCEC2F6E-BB8D-4A07-B873-A379FEAE4F53}"/>
              </a:ext>
            </a:extLst>
          </p:cNvPr>
          <p:cNvSpPr>
            <a:spLocks noGrp="1"/>
          </p:cNvSpPr>
          <p:nvPr>
            <p:ph type="dt" sz="half" idx="10"/>
          </p:nvPr>
        </p:nvSpPr>
        <p:spPr/>
        <p:txBody>
          <a:bodyPr/>
          <a:lstStyle/>
          <a:p>
            <a:fld id="{1661375A-C223-44C8-917C-F7C3A1BCD50F}" type="datetimeFigureOut">
              <a:rPr lang="en-GB" smtClean="0">
                <a:solidFill>
                  <a:srgbClr val="282F39">
                    <a:tint val="75000"/>
                  </a:srgbClr>
                </a:solidFill>
              </a:rPr>
              <a:pPr/>
              <a:t>10/12/2019</a:t>
            </a:fld>
            <a:endParaRPr lang="en-GB">
              <a:solidFill>
                <a:srgbClr val="282F39">
                  <a:tint val="75000"/>
                </a:srgbClr>
              </a:solidFill>
            </a:endParaRPr>
          </a:p>
        </p:txBody>
      </p:sp>
      <p:sp>
        <p:nvSpPr>
          <p:cNvPr id="3" name="Footer Placeholder 2">
            <a:extLst>
              <a:ext uri="{FF2B5EF4-FFF2-40B4-BE49-F238E27FC236}">
                <a16:creationId xmlns:a16="http://schemas.microsoft.com/office/drawing/2014/main" xmlns="" id="{29C64672-2E28-45BB-AB1E-9CA10E90883B}"/>
              </a:ext>
            </a:extLst>
          </p:cNvPr>
          <p:cNvSpPr>
            <a:spLocks noGrp="1"/>
          </p:cNvSpPr>
          <p:nvPr>
            <p:ph type="ftr" sz="quarter" idx="11"/>
          </p:nvPr>
        </p:nvSpPr>
        <p:spPr/>
        <p:txBody>
          <a:bodyPr/>
          <a:lstStyle/>
          <a:p>
            <a:endParaRPr lang="en-GB">
              <a:solidFill>
                <a:srgbClr val="282F39">
                  <a:tint val="75000"/>
                </a:srgbClr>
              </a:solidFill>
            </a:endParaRPr>
          </a:p>
        </p:txBody>
      </p:sp>
      <p:sp>
        <p:nvSpPr>
          <p:cNvPr id="4" name="Slide Number Placeholder 3">
            <a:extLst>
              <a:ext uri="{FF2B5EF4-FFF2-40B4-BE49-F238E27FC236}">
                <a16:creationId xmlns:a16="http://schemas.microsoft.com/office/drawing/2014/main" xmlns="" id="{433CCF35-5028-4E4D-8F6E-2E2DF0FB4299}"/>
              </a:ext>
            </a:extLst>
          </p:cNvPr>
          <p:cNvSpPr>
            <a:spLocks noGrp="1"/>
          </p:cNvSpPr>
          <p:nvPr>
            <p:ph type="sldNum" sz="quarter" idx="12"/>
          </p:nvPr>
        </p:nvSpPr>
        <p:spPr/>
        <p:txBody>
          <a:bodyPr/>
          <a:lstStyle/>
          <a:p>
            <a:fld id="{6983841B-0DB4-4C99-B5E5-79625F01DBF7}" type="slidenum">
              <a:rPr lang="en-GB" smtClean="0">
                <a:solidFill>
                  <a:srgbClr val="282F39">
                    <a:tint val="75000"/>
                  </a:srgbClr>
                </a:solidFill>
              </a:rPr>
              <a:pPr/>
              <a:t>‹#›</a:t>
            </a:fld>
            <a:endParaRPr lang="en-GB">
              <a:solidFill>
                <a:srgbClr val="282F39">
                  <a:tint val="75000"/>
                </a:srgbClr>
              </a:solidFill>
            </a:endParaRPr>
          </a:p>
        </p:txBody>
      </p:sp>
    </p:spTree>
    <p:extLst>
      <p:ext uri="{BB962C8B-B14F-4D97-AF65-F5344CB8AC3E}">
        <p14:creationId xmlns:p14="http://schemas.microsoft.com/office/powerpoint/2010/main" val="17993953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60471D-7A64-4A50-B9A6-0F3A78088A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xmlns="" id="{C16427B1-871E-4C56-AF97-3F78ADBFA9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xmlns="" id="{6CF52702-EC0A-4FBA-9939-DCF10E412D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A1EDDBB8-93FE-4585-A97D-0E391EE246F7}"/>
              </a:ext>
            </a:extLst>
          </p:cNvPr>
          <p:cNvSpPr>
            <a:spLocks noGrp="1"/>
          </p:cNvSpPr>
          <p:nvPr>
            <p:ph type="dt" sz="half" idx="10"/>
          </p:nvPr>
        </p:nvSpPr>
        <p:spPr/>
        <p:txBody>
          <a:bodyPr/>
          <a:lstStyle/>
          <a:p>
            <a:fld id="{1661375A-C223-44C8-917C-F7C3A1BCD50F}" type="datetimeFigureOut">
              <a:rPr lang="en-GB" smtClean="0">
                <a:solidFill>
                  <a:srgbClr val="282F39">
                    <a:tint val="75000"/>
                  </a:srgbClr>
                </a:solidFill>
              </a:rPr>
              <a:pPr/>
              <a:t>10/12/2019</a:t>
            </a:fld>
            <a:endParaRPr lang="en-GB">
              <a:solidFill>
                <a:srgbClr val="282F39">
                  <a:tint val="75000"/>
                </a:srgbClr>
              </a:solidFill>
            </a:endParaRPr>
          </a:p>
        </p:txBody>
      </p:sp>
      <p:sp>
        <p:nvSpPr>
          <p:cNvPr id="6" name="Footer Placeholder 5">
            <a:extLst>
              <a:ext uri="{FF2B5EF4-FFF2-40B4-BE49-F238E27FC236}">
                <a16:creationId xmlns:a16="http://schemas.microsoft.com/office/drawing/2014/main" xmlns="" id="{2CB77A2A-D97D-4B06-A029-77A3A88DA3E4}"/>
              </a:ext>
            </a:extLst>
          </p:cNvPr>
          <p:cNvSpPr>
            <a:spLocks noGrp="1"/>
          </p:cNvSpPr>
          <p:nvPr>
            <p:ph type="ftr" sz="quarter" idx="11"/>
          </p:nvPr>
        </p:nvSpPr>
        <p:spPr/>
        <p:txBody>
          <a:bodyPr/>
          <a:lstStyle/>
          <a:p>
            <a:endParaRPr lang="en-GB">
              <a:solidFill>
                <a:srgbClr val="282F39">
                  <a:tint val="75000"/>
                </a:srgbClr>
              </a:solidFill>
            </a:endParaRPr>
          </a:p>
        </p:txBody>
      </p:sp>
      <p:sp>
        <p:nvSpPr>
          <p:cNvPr id="7" name="Slide Number Placeholder 6">
            <a:extLst>
              <a:ext uri="{FF2B5EF4-FFF2-40B4-BE49-F238E27FC236}">
                <a16:creationId xmlns:a16="http://schemas.microsoft.com/office/drawing/2014/main" xmlns="" id="{9BF4E011-48A8-486A-BF53-E7C085173F29}"/>
              </a:ext>
            </a:extLst>
          </p:cNvPr>
          <p:cNvSpPr>
            <a:spLocks noGrp="1"/>
          </p:cNvSpPr>
          <p:nvPr>
            <p:ph type="sldNum" sz="quarter" idx="12"/>
          </p:nvPr>
        </p:nvSpPr>
        <p:spPr/>
        <p:txBody>
          <a:bodyPr/>
          <a:lstStyle/>
          <a:p>
            <a:fld id="{6983841B-0DB4-4C99-B5E5-79625F01DBF7}" type="slidenum">
              <a:rPr lang="en-GB" smtClean="0">
                <a:solidFill>
                  <a:srgbClr val="282F39">
                    <a:tint val="75000"/>
                  </a:srgbClr>
                </a:solidFill>
              </a:rPr>
              <a:pPr/>
              <a:t>‹#›</a:t>
            </a:fld>
            <a:endParaRPr lang="en-GB">
              <a:solidFill>
                <a:srgbClr val="282F39">
                  <a:tint val="75000"/>
                </a:srgbClr>
              </a:solidFill>
            </a:endParaRPr>
          </a:p>
        </p:txBody>
      </p:sp>
    </p:spTree>
    <p:extLst>
      <p:ext uri="{BB962C8B-B14F-4D97-AF65-F5344CB8AC3E}">
        <p14:creationId xmlns:p14="http://schemas.microsoft.com/office/powerpoint/2010/main" val="2885758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21E1B695-A8C1-48C7-9E02-3138E1163A00}" type="datetimeFigureOut">
              <a:rPr lang="ko-KR" altLang="en-US" smtClean="0"/>
              <a:t>2019-12-10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DC22648-5CA7-46CC-A8DF-45B838C88D6F}" type="slidenum">
              <a:rPr lang="ko-KR" altLang="en-US" smtClean="0"/>
              <a:t>‹#›</a:t>
            </a:fld>
            <a:endParaRPr lang="ko-KR" altLang="en-US"/>
          </a:p>
        </p:txBody>
      </p:sp>
    </p:spTree>
    <p:extLst>
      <p:ext uri="{BB962C8B-B14F-4D97-AF65-F5344CB8AC3E}">
        <p14:creationId xmlns:p14="http://schemas.microsoft.com/office/powerpoint/2010/main" val="2038070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EA2B76-0D50-4AE7-8E70-B69B2F112A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xmlns="" id="{6E700288-1A1C-45A8-B99A-68E661D708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xmlns="" id="{C8D19D42-4449-4938-BE9F-F8A026382E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715CB693-3AD5-4FB5-9BD7-DDA6EA895AA0}"/>
              </a:ext>
            </a:extLst>
          </p:cNvPr>
          <p:cNvSpPr>
            <a:spLocks noGrp="1"/>
          </p:cNvSpPr>
          <p:nvPr>
            <p:ph type="dt" sz="half" idx="10"/>
          </p:nvPr>
        </p:nvSpPr>
        <p:spPr/>
        <p:txBody>
          <a:bodyPr/>
          <a:lstStyle/>
          <a:p>
            <a:fld id="{1661375A-C223-44C8-917C-F7C3A1BCD50F}" type="datetimeFigureOut">
              <a:rPr lang="en-GB" smtClean="0">
                <a:solidFill>
                  <a:srgbClr val="282F39">
                    <a:tint val="75000"/>
                  </a:srgbClr>
                </a:solidFill>
              </a:rPr>
              <a:pPr/>
              <a:t>10/12/2019</a:t>
            </a:fld>
            <a:endParaRPr lang="en-GB">
              <a:solidFill>
                <a:srgbClr val="282F39">
                  <a:tint val="75000"/>
                </a:srgbClr>
              </a:solidFill>
            </a:endParaRPr>
          </a:p>
        </p:txBody>
      </p:sp>
      <p:sp>
        <p:nvSpPr>
          <p:cNvPr id="6" name="Footer Placeholder 5">
            <a:extLst>
              <a:ext uri="{FF2B5EF4-FFF2-40B4-BE49-F238E27FC236}">
                <a16:creationId xmlns:a16="http://schemas.microsoft.com/office/drawing/2014/main" xmlns="" id="{BB28CAAB-378F-4646-836D-6723AF22695B}"/>
              </a:ext>
            </a:extLst>
          </p:cNvPr>
          <p:cNvSpPr>
            <a:spLocks noGrp="1"/>
          </p:cNvSpPr>
          <p:nvPr>
            <p:ph type="ftr" sz="quarter" idx="11"/>
          </p:nvPr>
        </p:nvSpPr>
        <p:spPr/>
        <p:txBody>
          <a:bodyPr/>
          <a:lstStyle/>
          <a:p>
            <a:endParaRPr lang="en-GB">
              <a:solidFill>
                <a:srgbClr val="282F39">
                  <a:tint val="75000"/>
                </a:srgbClr>
              </a:solidFill>
            </a:endParaRPr>
          </a:p>
        </p:txBody>
      </p:sp>
      <p:sp>
        <p:nvSpPr>
          <p:cNvPr id="7" name="Slide Number Placeholder 6">
            <a:extLst>
              <a:ext uri="{FF2B5EF4-FFF2-40B4-BE49-F238E27FC236}">
                <a16:creationId xmlns:a16="http://schemas.microsoft.com/office/drawing/2014/main" xmlns="" id="{E08A5F22-2F00-4B7E-95E3-D4E37EE6F9BD}"/>
              </a:ext>
            </a:extLst>
          </p:cNvPr>
          <p:cNvSpPr>
            <a:spLocks noGrp="1"/>
          </p:cNvSpPr>
          <p:nvPr>
            <p:ph type="sldNum" sz="quarter" idx="12"/>
          </p:nvPr>
        </p:nvSpPr>
        <p:spPr/>
        <p:txBody>
          <a:bodyPr/>
          <a:lstStyle/>
          <a:p>
            <a:fld id="{6983841B-0DB4-4C99-B5E5-79625F01DBF7}" type="slidenum">
              <a:rPr lang="en-GB" smtClean="0">
                <a:solidFill>
                  <a:srgbClr val="282F39">
                    <a:tint val="75000"/>
                  </a:srgbClr>
                </a:solidFill>
              </a:rPr>
              <a:pPr/>
              <a:t>‹#›</a:t>
            </a:fld>
            <a:endParaRPr lang="en-GB">
              <a:solidFill>
                <a:srgbClr val="282F39">
                  <a:tint val="75000"/>
                </a:srgbClr>
              </a:solidFill>
            </a:endParaRPr>
          </a:p>
        </p:txBody>
      </p:sp>
    </p:spTree>
    <p:extLst>
      <p:ext uri="{BB962C8B-B14F-4D97-AF65-F5344CB8AC3E}">
        <p14:creationId xmlns:p14="http://schemas.microsoft.com/office/powerpoint/2010/main" val="24297353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BE3A36-A7B5-4AED-90CE-DAABE341C72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xmlns="" id="{626DD818-2AC6-4AD8-ADB0-757AE6DE1FE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xmlns="" id="{1AB561BE-2670-413D-B85D-350DC6A08AAC}"/>
              </a:ext>
            </a:extLst>
          </p:cNvPr>
          <p:cNvSpPr>
            <a:spLocks noGrp="1"/>
          </p:cNvSpPr>
          <p:nvPr>
            <p:ph type="dt" sz="half" idx="10"/>
          </p:nvPr>
        </p:nvSpPr>
        <p:spPr/>
        <p:txBody>
          <a:bodyPr/>
          <a:lstStyle/>
          <a:p>
            <a:fld id="{1661375A-C223-44C8-917C-F7C3A1BCD50F}" type="datetimeFigureOut">
              <a:rPr lang="en-GB" smtClean="0">
                <a:solidFill>
                  <a:srgbClr val="282F39">
                    <a:tint val="75000"/>
                  </a:srgbClr>
                </a:solidFill>
              </a:rPr>
              <a:pPr/>
              <a:t>10/12/2019</a:t>
            </a:fld>
            <a:endParaRPr lang="en-GB">
              <a:solidFill>
                <a:srgbClr val="282F39">
                  <a:tint val="75000"/>
                </a:srgbClr>
              </a:solidFill>
            </a:endParaRPr>
          </a:p>
        </p:txBody>
      </p:sp>
      <p:sp>
        <p:nvSpPr>
          <p:cNvPr id="5" name="Footer Placeholder 4">
            <a:extLst>
              <a:ext uri="{FF2B5EF4-FFF2-40B4-BE49-F238E27FC236}">
                <a16:creationId xmlns:a16="http://schemas.microsoft.com/office/drawing/2014/main" xmlns="" id="{8A7469BC-9B02-4F1D-9332-C52CAA6CD686}"/>
              </a:ext>
            </a:extLst>
          </p:cNvPr>
          <p:cNvSpPr>
            <a:spLocks noGrp="1"/>
          </p:cNvSpPr>
          <p:nvPr>
            <p:ph type="ftr" sz="quarter" idx="11"/>
          </p:nvPr>
        </p:nvSpPr>
        <p:spPr/>
        <p:txBody>
          <a:bodyPr/>
          <a:lstStyle/>
          <a:p>
            <a:endParaRPr lang="en-GB">
              <a:solidFill>
                <a:srgbClr val="282F39">
                  <a:tint val="75000"/>
                </a:srgbClr>
              </a:solidFill>
            </a:endParaRPr>
          </a:p>
        </p:txBody>
      </p:sp>
      <p:sp>
        <p:nvSpPr>
          <p:cNvPr id="6" name="Slide Number Placeholder 5">
            <a:extLst>
              <a:ext uri="{FF2B5EF4-FFF2-40B4-BE49-F238E27FC236}">
                <a16:creationId xmlns:a16="http://schemas.microsoft.com/office/drawing/2014/main" xmlns="" id="{B8F37A4D-841D-4B35-BD23-CCB82FC1C5BF}"/>
              </a:ext>
            </a:extLst>
          </p:cNvPr>
          <p:cNvSpPr>
            <a:spLocks noGrp="1"/>
          </p:cNvSpPr>
          <p:nvPr>
            <p:ph type="sldNum" sz="quarter" idx="12"/>
          </p:nvPr>
        </p:nvSpPr>
        <p:spPr/>
        <p:txBody>
          <a:bodyPr/>
          <a:lstStyle/>
          <a:p>
            <a:fld id="{6983841B-0DB4-4C99-B5E5-79625F01DBF7}" type="slidenum">
              <a:rPr lang="en-GB" smtClean="0">
                <a:solidFill>
                  <a:srgbClr val="282F39">
                    <a:tint val="75000"/>
                  </a:srgbClr>
                </a:solidFill>
              </a:rPr>
              <a:pPr/>
              <a:t>‹#›</a:t>
            </a:fld>
            <a:endParaRPr lang="en-GB">
              <a:solidFill>
                <a:srgbClr val="282F39">
                  <a:tint val="75000"/>
                </a:srgbClr>
              </a:solidFill>
            </a:endParaRPr>
          </a:p>
        </p:txBody>
      </p:sp>
    </p:spTree>
    <p:extLst>
      <p:ext uri="{BB962C8B-B14F-4D97-AF65-F5344CB8AC3E}">
        <p14:creationId xmlns:p14="http://schemas.microsoft.com/office/powerpoint/2010/main" val="428101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F24028CB-78B2-414A-9948-C32EA4A46C8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xmlns="" id="{852AA2E1-9030-407F-A8FB-98BCFFFDF77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xmlns="" id="{80722082-BED4-46DC-B1C0-9696140EF480}"/>
              </a:ext>
            </a:extLst>
          </p:cNvPr>
          <p:cNvSpPr>
            <a:spLocks noGrp="1"/>
          </p:cNvSpPr>
          <p:nvPr>
            <p:ph type="dt" sz="half" idx="10"/>
          </p:nvPr>
        </p:nvSpPr>
        <p:spPr/>
        <p:txBody>
          <a:bodyPr/>
          <a:lstStyle/>
          <a:p>
            <a:fld id="{1661375A-C223-44C8-917C-F7C3A1BCD50F}" type="datetimeFigureOut">
              <a:rPr lang="en-GB" smtClean="0">
                <a:solidFill>
                  <a:srgbClr val="282F39">
                    <a:tint val="75000"/>
                  </a:srgbClr>
                </a:solidFill>
              </a:rPr>
              <a:pPr/>
              <a:t>10/12/2019</a:t>
            </a:fld>
            <a:endParaRPr lang="en-GB">
              <a:solidFill>
                <a:srgbClr val="282F39">
                  <a:tint val="75000"/>
                </a:srgbClr>
              </a:solidFill>
            </a:endParaRPr>
          </a:p>
        </p:txBody>
      </p:sp>
      <p:sp>
        <p:nvSpPr>
          <p:cNvPr id="5" name="Footer Placeholder 4">
            <a:extLst>
              <a:ext uri="{FF2B5EF4-FFF2-40B4-BE49-F238E27FC236}">
                <a16:creationId xmlns:a16="http://schemas.microsoft.com/office/drawing/2014/main" xmlns="" id="{F9485038-E165-45A4-8C75-C8A3CA8177EC}"/>
              </a:ext>
            </a:extLst>
          </p:cNvPr>
          <p:cNvSpPr>
            <a:spLocks noGrp="1"/>
          </p:cNvSpPr>
          <p:nvPr>
            <p:ph type="ftr" sz="quarter" idx="11"/>
          </p:nvPr>
        </p:nvSpPr>
        <p:spPr/>
        <p:txBody>
          <a:bodyPr/>
          <a:lstStyle/>
          <a:p>
            <a:endParaRPr lang="en-GB">
              <a:solidFill>
                <a:srgbClr val="282F39">
                  <a:tint val="75000"/>
                </a:srgbClr>
              </a:solidFill>
            </a:endParaRPr>
          </a:p>
        </p:txBody>
      </p:sp>
      <p:sp>
        <p:nvSpPr>
          <p:cNvPr id="6" name="Slide Number Placeholder 5">
            <a:extLst>
              <a:ext uri="{FF2B5EF4-FFF2-40B4-BE49-F238E27FC236}">
                <a16:creationId xmlns:a16="http://schemas.microsoft.com/office/drawing/2014/main" xmlns="" id="{C79D7943-C606-446E-B743-3AB1AE587BA9}"/>
              </a:ext>
            </a:extLst>
          </p:cNvPr>
          <p:cNvSpPr>
            <a:spLocks noGrp="1"/>
          </p:cNvSpPr>
          <p:nvPr>
            <p:ph type="sldNum" sz="quarter" idx="12"/>
          </p:nvPr>
        </p:nvSpPr>
        <p:spPr/>
        <p:txBody>
          <a:bodyPr/>
          <a:lstStyle/>
          <a:p>
            <a:fld id="{6983841B-0DB4-4C99-B5E5-79625F01DBF7}" type="slidenum">
              <a:rPr lang="en-GB" smtClean="0">
                <a:solidFill>
                  <a:srgbClr val="282F39">
                    <a:tint val="75000"/>
                  </a:srgbClr>
                </a:solidFill>
              </a:rPr>
              <a:pPr/>
              <a:t>‹#›</a:t>
            </a:fld>
            <a:endParaRPr lang="en-GB">
              <a:solidFill>
                <a:srgbClr val="282F39">
                  <a:tint val="75000"/>
                </a:srgbClr>
              </a:solidFill>
            </a:endParaRPr>
          </a:p>
        </p:txBody>
      </p:sp>
    </p:spTree>
    <p:extLst>
      <p:ext uri="{BB962C8B-B14F-4D97-AF65-F5344CB8AC3E}">
        <p14:creationId xmlns:p14="http://schemas.microsoft.com/office/powerpoint/2010/main" val="3508796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p>
            <a:fld id="{21E1B695-A8C1-48C7-9E02-3138E1163A00}" type="datetimeFigureOut">
              <a:rPr lang="ko-KR" altLang="en-US" smtClean="0"/>
              <a:t>2019-12-10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DC22648-5CA7-46CC-A8DF-45B838C88D6F}" type="slidenum">
              <a:rPr lang="ko-KR" altLang="en-US" smtClean="0"/>
              <a:t>‹#›</a:t>
            </a:fld>
            <a:endParaRPr lang="ko-KR" altLang="en-US"/>
          </a:p>
        </p:txBody>
      </p:sp>
    </p:spTree>
    <p:extLst>
      <p:ext uri="{BB962C8B-B14F-4D97-AF65-F5344CB8AC3E}">
        <p14:creationId xmlns:p14="http://schemas.microsoft.com/office/powerpoint/2010/main" val="3360463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838200" y="1825625"/>
            <a:ext cx="5181600" cy="435133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6172200" y="1825625"/>
            <a:ext cx="5181600" cy="435133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21E1B695-A8C1-48C7-9E02-3138E1163A00}" type="datetimeFigureOut">
              <a:rPr lang="ko-KR" altLang="en-US" smtClean="0"/>
              <a:t>2019-12-10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EDC22648-5CA7-46CC-A8DF-45B838C88D6F}" type="slidenum">
              <a:rPr lang="ko-KR" altLang="en-US" smtClean="0"/>
              <a:t>‹#›</a:t>
            </a:fld>
            <a:endParaRPr lang="ko-KR" altLang="en-US"/>
          </a:p>
        </p:txBody>
      </p:sp>
    </p:spTree>
    <p:extLst>
      <p:ext uri="{BB962C8B-B14F-4D97-AF65-F5344CB8AC3E}">
        <p14:creationId xmlns:p14="http://schemas.microsoft.com/office/powerpoint/2010/main" val="3115294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839788" y="2505075"/>
            <a:ext cx="5157787" cy="368458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21E1B695-A8C1-48C7-9E02-3138E1163A00}" type="datetimeFigureOut">
              <a:rPr lang="ko-KR" altLang="en-US" smtClean="0"/>
              <a:t>2019-12-10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EDC22648-5CA7-46CC-A8DF-45B838C88D6F}" type="slidenum">
              <a:rPr lang="ko-KR" altLang="en-US" smtClean="0"/>
              <a:t>‹#›</a:t>
            </a:fld>
            <a:endParaRPr lang="ko-KR" altLang="en-US"/>
          </a:p>
        </p:txBody>
      </p:sp>
    </p:spTree>
    <p:extLst>
      <p:ext uri="{BB962C8B-B14F-4D97-AF65-F5344CB8AC3E}">
        <p14:creationId xmlns:p14="http://schemas.microsoft.com/office/powerpoint/2010/main" val="912599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21E1B695-A8C1-48C7-9E02-3138E1163A00}" type="datetimeFigureOut">
              <a:rPr lang="ko-KR" altLang="en-US" smtClean="0"/>
              <a:t>2019-12-10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DC22648-5CA7-46CC-A8DF-45B838C88D6F}" type="slidenum">
              <a:rPr lang="ko-KR" altLang="en-US" smtClean="0"/>
              <a:t>‹#›</a:t>
            </a:fld>
            <a:endParaRPr lang="ko-KR" altLang="en-US"/>
          </a:p>
        </p:txBody>
      </p:sp>
    </p:spTree>
    <p:extLst>
      <p:ext uri="{BB962C8B-B14F-4D97-AF65-F5344CB8AC3E}">
        <p14:creationId xmlns:p14="http://schemas.microsoft.com/office/powerpoint/2010/main" val="1639112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21E1B695-A8C1-48C7-9E02-3138E1163A00}" type="datetimeFigureOut">
              <a:rPr lang="ko-KR" altLang="en-US" smtClean="0"/>
              <a:t>2019-12-10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DC22648-5CA7-46CC-A8DF-45B838C88D6F}" type="slidenum">
              <a:rPr lang="ko-KR" altLang="en-US" smtClean="0"/>
              <a:t>‹#›</a:t>
            </a:fld>
            <a:endParaRPr lang="ko-KR" altLang="en-US"/>
          </a:p>
        </p:txBody>
      </p:sp>
    </p:spTree>
    <p:extLst>
      <p:ext uri="{BB962C8B-B14F-4D97-AF65-F5344CB8AC3E}">
        <p14:creationId xmlns:p14="http://schemas.microsoft.com/office/powerpoint/2010/main" val="3808399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21E1B695-A8C1-48C7-9E02-3138E1163A00}" type="datetimeFigureOut">
              <a:rPr lang="ko-KR" altLang="en-US" smtClean="0"/>
              <a:t>2019-12-10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EDC22648-5CA7-46CC-A8DF-45B838C88D6F}" type="slidenum">
              <a:rPr lang="ko-KR" altLang="en-US" smtClean="0"/>
              <a:t>‹#›</a:t>
            </a:fld>
            <a:endParaRPr lang="ko-KR" altLang="en-US"/>
          </a:p>
        </p:txBody>
      </p:sp>
    </p:spTree>
    <p:extLst>
      <p:ext uri="{BB962C8B-B14F-4D97-AF65-F5344CB8AC3E}">
        <p14:creationId xmlns:p14="http://schemas.microsoft.com/office/powerpoint/2010/main" val="24177676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21E1B695-A8C1-48C7-9E02-3138E1163A00}" type="datetimeFigureOut">
              <a:rPr lang="ko-KR" altLang="en-US" smtClean="0"/>
              <a:t>2019-12-10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EDC22648-5CA7-46CC-A8DF-45B838C88D6F}" type="slidenum">
              <a:rPr lang="ko-KR" altLang="en-US" smtClean="0"/>
              <a:t>‹#›</a:t>
            </a:fld>
            <a:endParaRPr lang="ko-KR" altLang="en-US"/>
          </a:p>
        </p:txBody>
      </p:sp>
    </p:spTree>
    <p:extLst>
      <p:ext uri="{BB962C8B-B14F-4D97-AF65-F5344CB8AC3E}">
        <p14:creationId xmlns:p14="http://schemas.microsoft.com/office/powerpoint/2010/main" val="129569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E1B695-A8C1-48C7-9E02-3138E1163A00}" type="datetimeFigureOut">
              <a:rPr lang="ko-KR" altLang="en-US" smtClean="0"/>
              <a:t>2019-12-10</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C22648-5CA7-46CC-A8DF-45B838C88D6F}" type="slidenum">
              <a:rPr lang="ko-KR" altLang="en-US" smtClean="0"/>
              <a:t>‹#›</a:t>
            </a:fld>
            <a:endParaRPr lang="ko-KR" altLang="en-US"/>
          </a:p>
        </p:txBody>
      </p:sp>
    </p:spTree>
    <p:extLst>
      <p:ext uri="{BB962C8B-B14F-4D97-AF65-F5344CB8AC3E}">
        <p14:creationId xmlns:p14="http://schemas.microsoft.com/office/powerpoint/2010/main" val="19532502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EC73493B-E27E-4DC0-A41A-7E254FDDD4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xmlns="" id="{6B619A8B-408B-4DCB-AC39-AC640BF856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xmlns="" id="{A4A87CC5-FBB1-4FE5-893F-7BD071C75E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latinLnBrk="0"/>
            <a:fld id="{1661375A-C223-44C8-917C-F7C3A1BCD50F}" type="datetimeFigureOut">
              <a:rPr lang="en-GB" smtClean="0">
                <a:solidFill>
                  <a:srgbClr val="282F39">
                    <a:tint val="75000"/>
                  </a:srgbClr>
                </a:solidFill>
              </a:rPr>
              <a:pPr latinLnBrk="0"/>
              <a:t>10/12/2019</a:t>
            </a:fld>
            <a:endParaRPr lang="en-GB">
              <a:solidFill>
                <a:srgbClr val="282F39">
                  <a:tint val="75000"/>
                </a:srgbClr>
              </a:solidFill>
            </a:endParaRPr>
          </a:p>
        </p:txBody>
      </p:sp>
      <p:sp>
        <p:nvSpPr>
          <p:cNvPr id="5" name="Footer Placeholder 4">
            <a:extLst>
              <a:ext uri="{FF2B5EF4-FFF2-40B4-BE49-F238E27FC236}">
                <a16:creationId xmlns:a16="http://schemas.microsoft.com/office/drawing/2014/main" xmlns="" id="{068E1BCB-E2F2-4D1B-BCFC-521169C8EA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latinLnBrk="0"/>
            <a:endParaRPr lang="en-GB">
              <a:solidFill>
                <a:srgbClr val="282F39">
                  <a:tint val="75000"/>
                </a:srgbClr>
              </a:solidFill>
            </a:endParaRPr>
          </a:p>
        </p:txBody>
      </p:sp>
      <p:sp>
        <p:nvSpPr>
          <p:cNvPr id="6" name="Slide Number Placeholder 5">
            <a:extLst>
              <a:ext uri="{FF2B5EF4-FFF2-40B4-BE49-F238E27FC236}">
                <a16:creationId xmlns:a16="http://schemas.microsoft.com/office/drawing/2014/main" xmlns="" id="{E111173B-B48E-4DCF-8715-5805390549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latinLnBrk="0"/>
            <a:fld id="{6983841B-0DB4-4C99-B5E5-79625F01DBF7}" type="slidenum">
              <a:rPr lang="en-GB" smtClean="0">
                <a:solidFill>
                  <a:srgbClr val="282F39">
                    <a:tint val="75000"/>
                  </a:srgbClr>
                </a:solidFill>
              </a:rPr>
              <a:pPr latinLnBrk="0"/>
              <a:t>‹#›</a:t>
            </a:fld>
            <a:endParaRPr lang="en-GB">
              <a:solidFill>
                <a:srgbClr val="282F39">
                  <a:tint val="75000"/>
                </a:srgbClr>
              </a:solidFill>
            </a:endParaRPr>
          </a:p>
        </p:txBody>
      </p:sp>
    </p:spTree>
    <p:extLst>
      <p:ext uri="{BB962C8B-B14F-4D97-AF65-F5344CB8AC3E}">
        <p14:creationId xmlns:p14="http://schemas.microsoft.com/office/powerpoint/2010/main" val="38735360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p:cNvSpPr/>
          <p:nvPr/>
        </p:nvSpPr>
        <p:spPr>
          <a:xfrm>
            <a:off x="354" y="-1"/>
            <a:ext cx="12191293" cy="68580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5">
              <a:solidFill>
                <a:srgbClr val="2A7A97"/>
              </a:solidFill>
            </a:endParaRPr>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038" y="541327"/>
            <a:ext cx="3392211" cy="1016135"/>
          </a:xfrm>
          <a:prstGeom prst="rect">
            <a:avLst/>
          </a:prstGeom>
        </p:spPr>
      </p:pic>
      <p:sp>
        <p:nvSpPr>
          <p:cNvPr id="4" name="TextBox 3"/>
          <p:cNvSpPr txBox="1"/>
          <p:nvPr/>
        </p:nvSpPr>
        <p:spPr>
          <a:xfrm>
            <a:off x="537230" y="541328"/>
            <a:ext cx="10156938" cy="1560877"/>
          </a:xfrm>
          <a:prstGeom prst="rect">
            <a:avLst/>
          </a:prstGeom>
          <a:noFill/>
        </p:spPr>
        <p:txBody>
          <a:bodyPr wrap="square" lIns="111063" tIns="55531" rIns="111063" bIns="55531" rtlCol="0">
            <a:spAutoFit/>
          </a:bodyPr>
          <a:lstStyle/>
          <a:p>
            <a:endParaRPr lang="en-US" altLang="ko-KR" sz="5414" dirty="0">
              <a:latin typeface="Noto Sans CJK KR Black" panose="020B0A00000000000000" pitchFamily="34" charset="-127"/>
              <a:ea typeface="Noto Sans CJK KR Black" panose="020B0A00000000000000" pitchFamily="34" charset="-127"/>
              <a:cs typeface="DejaVu Sans Mono" panose="020B0609030804020204" pitchFamily="49" charset="0"/>
            </a:endParaRPr>
          </a:p>
          <a:p>
            <a:r>
              <a:rPr lang="en-US" altLang="ko-KR" sz="4000" dirty="0">
                <a:latin typeface="Noto Sans CJK KR Black" panose="020B0A00000000000000" pitchFamily="34" charset="-127"/>
                <a:ea typeface="Noto Sans CJK KR Black" panose="020B0A00000000000000" pitchFamily="34" charset="-127"/>
                <a:cs typeface="DejaVu Sans Mono" panose="020B0609030804020204" pitchFamily="49" charset="0"/>
              </a:rPr>
              <a:t>Software Engineering TEAM 4.</a:t>
            </a:r>
          </a:p>
        </p:txBody>
      </p:sp>
      <p:cxnSp>
        <p:nvCxnSpPr>
          <p:cNvPr id="9" name="직선 연결선 8"/>
          <p:cNvCxnSpPr/>
          <p:nvPr/>
        </p:nvCxnSpPr>
        <p:spPr>
          <a:xfrm>
            <a:off x="3857248" y="1082927"/>
            <a:ext cx="1804796"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그림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49429" y="5887435"/>
            <a:ext cx="1042218" cy="970565"/>
          </a:xfrm>
          <a:prstGeom prst="rect">
            <a:avLst/>
          </a:prstGeom>
        </p:spPr>
      </p:pic>
      <p:sp>
        <p:nvSpPr>
          <p:cNvPr id="10" name="TextBox 9"/>
          <p:cNvSpPr txBox="1"/>
          <p:nvPr/>
        </p:nvSpPr>
        <p:spPr>
          <a:xfrm>
            <a:off x="6826649" y="5654641"/>
            <a:ext cx="4443827" cy="1097032"/>
          </a:xfrm>
          <a:prstGeom prst="rect">
            <a:avLst/>
          </a:prstGeom>
          <a:noFill/>
        </p:spPr>
        <p:txBody>
          <a:bodyPr wrap="square" lIns="111063" tIns="55531" rIns="111063" bIns="55531" rtlCol="0">
            <a:spAutoFit/>
          </a:bodyPr>
          <a:lstStyle/>
          <a:p>
            <a:r>
              <a:rPr lang="en-US" altLang="ko-KR" sz="1600" dirty="0" smtClean="0">
                <a:latin typeface="Noto Sans CJK KR Black" panose="020B0A00000000000000" pitchFamily="34" charset="-127"/>
                <a:ea typeface="Noto Sans CJK KR Black" panose="020B0A00000000000000" pitchFamily="34" charset="-127"/>
                <a:cs typeface="DejaVu Sans Mono" panose="020B0609030804020204" pitchFamily="49" charset="0"/>
              </a:rPr>
              <a:t>Kim </a:t>
            </a:r>
            <a:r>
              <a:rPr lang="en-US" altLang="ko-KR" sz="1600" dirty="0">
                <a:latin typeface="Noto Sans CJK KR Black" panose="020B0A00000000000000" pitchFamily="34" charset="-127"/>
                <a:ea typeface="Noto Sans CJK KR Black" panose="020B0A00000000000000" pitchFamily="34" charset="-127"/>
                <a:cs typeface="DejaVu Sans Mono" panose="020B0609030804020204" pitchFamily="49" charset="0"/>
              </a:rPr>
              <a:t>Woo </a:t>
            </a:r>
            <a:r>
              <a:rPr lang="en-US" altLang="ko-KR" sz="1600" dirty="0" smtClean="0">
                <a:latin typeface="Noto Sans CJK KR Black" panose="020B0A00000000000000" pitchFamily="34" charset="-127"/>
                <a:ea typeface="Noto Sans CJK KR Black" panose="020B0A00000000000000" pitchFamily="34" charset="-127"/>
                <a:cs typeface="DejaVu Sans Mono" panose="020B0609030804020204" pitchFamily="49" charset="0"/>
              </a:rPr>
              <a:t>Kyung    [Team Leader, Backend] </a:t>
            </a:r>
          </a:p>
          <a:p>
            <a:r>
              <a:rPr lang="en-US" altLang="ko-KR" sz="1600" dirty="0" smtClean="0">
                <a:latin typeface="Noto Sans CJK KR Black" panose="020B0A00000000000000" pitchFamily="34" charset="-127"/>
                <a:ea typeface="Noto Sans CJK KR Black" panose="020B0A00000000000000" pitchFamily="34" charset="-127"/>
                <a:cs typeface="DejaVu Sans Mono" panose="020B0609030804020204" pitchFamily="49" charset="0"/>
              </a:rPr>
              <a:t>Moon Jae Wan       [Machine Learning]</a:t>
            </a:r>
          </a:p>
          <a:p>
            <a:r>
              <a:rPr lang="en-US" altLang="ko-KR" sz="1600" dirty="0" err="1" smtClean="0">
                <a:latin typeface="Noto Sans CJK KR Black" panose="020B0A00000000000000" pitchFamily="34" charset="-127"/>
                <a:ea typeface="Noto Sans CJK KR Black" panose="020B0A00000000000000" pitchFamily="34" charset="-127"/>
                <a:cs typeface="DejaVu Sans Mono" panose="020B0609030804020204" pitchFamily="49" charset="0"/>
              </a:rPr>
              <a:t>Ju</a:t>
            </a:r>
            <a:r>
              <a:rPr lang="en-US" altLang="ko-KR" sz="1600" dirty="0" smtClean="0">
                <a:latin typeface="Noto Sans CJK KR Black" panose="020B0A00000000000000" pitchFamily="34" charset="-127"/>
                <a:ea typeface="Noto Sans CJK KR Black" panose="020B0A00000000000000" pitchFamily="34" charset="-127"/>
                <a:cs typeface="DejaVu Sans Mono" panose="020B0609030804020204" pitchFamily="49" charset="0"/>
              </a:rPr>
              <a:t> </a:t>
            </a:r>
            <a:r>
              <a:rPr lang="en-US" altLang="ko-KR" sz="1600" dirty="0" err="1" smtClean="0">
                <a:latin typeface="Noto Sans CJK KR Black" panose="020B0A00000000000000" pitchFamily="34" charset="-127"/>
                <a:ea typeface="Noto Sans CJK KR Black" panose="020B0A00000000000000" pitchFamily="34" charset="-127"/>
                <a:cs typeface="DejaVu Sans Mono" panose="020B0609030804020204" pitchFamily="49" charset="0"/>
              </a:rPr>
              <a:t>Hye</a:t>
            </a:r>
            <a:r>
              <a:rPr lang="en-US" altLang="ko-KR" sz="1600" dirty="0" smtClean="0">
                <a:latin typeface="Noto Sans CJK KR Black" panose="020B0A00000000000000" pitchFamily="34" charset="-127"/>
                <a:ea typeface="Noto Sans CJK KR Black" panose="020B0A00000000000000" pitchFamily="34" charset="-127"/>
                <a:cs typeface="DejaVu Sans Mono" panose="020B0609030804020204" pitchFamily="49" charset="0"/>
              </a:rPr>
              <a:t> Won             [Frontend]</a:t>
            </a:r>
          </a:p>
          <a:p>
            <a:r>
              <a:rPr lang="en-US" altLang="ko-KR" sz="1600" dirty="0" err="1" smtClean="0">
                <a:latin typeface="Noto Sans CJK KR Black" panose="020B0A00000000000000" pitchFamily="34" charset="-127"/>
                <a:ea typeface="Noto Sans CJK KR Black" panose="020B0A00000000000000" pitchFamily="34" charset="-127"/>
                <a:cs typeface="DejaVu Sans Mono" panose="020B0609030804020204" pitchFamily="49" charset="0"/>
              </a:rPr>
              <a:t>Seong</a:t>
            </a:r>
            <a:r>
              <a:rPr lang="en-US" altLang="ko-KR" sz="1600" dirty="0" smtClean="0">
                <a:latin typeface="Noto Sans CJK KR Black" panose="020B0A00000000000000" pitchFamily="34" charset="-127"/>
                <a:ea typeface="Noto Sans CJK KR Black" panose="020B0A00000000000000" pitchFamily="34" charset="-127"/>
                <a:cs typeface="DejaVu Sans Mono" panose="020B0609030804020204" pitchFamily="49" charset="0"/>
              </a:rPr>
              <a:t> Chang Min [Crawling]</a:t>
            </a:r>
            <a:endParaRPr lang="en-US" altLang="ko-KR" sz="1050" dirty="0">
              <a:latin typeface="Noto Sans CJK KR Black" panose="020B0A00000000000000" pitchFamily="34" charset="-127"/>
              <a:ea typeface="Noto Sans CJK KR Black" panose="020B0A00000000000000" pitchFamily="34" charset="-127"/>
              <a:cs typeface="DejaVu Sans Mono" panose="020B0609030804020204" pitchFamily="49" charset="0"/>
            </a:endParaRPr>
          </a:p>
        </p:txBody>
      </p:sp>
    </p:spTree>
    <p:extLst>
      <p:ext uri="{BB962C8B-B14F-4D97-AF65-F5344CB8AC3E}">
        <p14:creationId xmlns:p14="http://schemas.microsoft.com/office/powerpoint/2010/main" val="15375156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p:cNvSpPr/>
          <p:nvPr/>
        </p:nvSpPr>
        <p:spPr>
          <a:xfrm>
            <a:off x="6110509" y="0"/>
            <a:ext cx="6081491" cy="6858001"/>
          </a:xfrm>
          <a:prstGeom prst="rect">
            <a:avLst/>
          </a:prstGeom>
          <a:solidFill>
            <a:srgbClr val="FDE9A4">
              <a:alpha val="4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5"/>
          </a:p>
        </p:txBody>
      </p:sp>
      <p:sp>
        <p:nvSpPr>
          <p:cNvPr id="17" name="직사각형 16"/>
          <p:cNvSpPr/>
          <p:nvPr/>
        </p:nvSpPr>
        <p:spPr>
          <a:xfrm>
            <a:off x="0" y="-1"/>
            <a:ext cx="6110509" cy="6858001"/>
          </a:xfrm>
          <a:prstGeom prst="rect">
            <a:avLst/>
          </a:prstGeom>
          <a:solidFill>
            <a:srgbClr val="FC3432">
              <a:alpha val="2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5"/>
          </a:p>
        </p:txBody>
      </p:sp>
      <p:sp>
        <p:nvSpPr>
          <p:cNvPr id="2" name="TextBox 1">
            <a:extLst>
              <a:ext uri="{FF2B5EF4-FFF2-40B4-BE49-F238E27FC236}">
                <a16:creationId xmlns:a16="http://schemas.microsoft.com/office/drawing/2014/main" xmlns="" id="{6EB5B4C1-0F34-4691-9742-3AE851529518}"/>
              </a:ext>
            </a:extLst>
          </p:cNvPr>
          <p:cNvSpPr txBox="1"/>
          <p:nvPr/>
        </p:nvSpPr>
        <p:spPr>
          <a:xfrm>
            <a:off x="87086" y="74523"/>
            <a:ext cx="4171625" cy="307777"/>
          </a:xfrm>
          <a:prstGeom prst="rect">
            <a:avLst/>
          </a:prstGeom>
          <a:noFill/>
        </p:spPr>
        <p:txBody>
          <a:bodyPr wrap="square" lIns="0" tIns="0" rIns="0" bIns="0" rtlCol="0" anchor="t">
            <a:spAutoFit/>
          </a:bodyPr>
          <a:lstStyle/>
          <a:p>
            <a:r>
              <a:rPr lang="en-US" altLang="ko-KR" sz="2000" dirty="0" smtClean="0">
                <a:latin typeface="Noto Sans CJK KR Black" panose="020B0A00000000000000" pitchFamily="34" charset="-127"/>
                <a:ea typeface="Noto Sans CJK KR Black" panose="020B0A00000000000000" pitchFamily="34" charset="-127"/>
              </a:rPr>
              <a:t>07. Risks during project</a:t>
            </a:r>
            <a:endParaRPr lang="en-US" altLang="ko-KR" sz="2000" dirty="0">
              <a:latin typeface="Noto Sans CJK KR Black" panose="020B0A00000000000000" pitchFamily="34" charset="-127"/>
              <a:ea typeface="Noto Sans CJK KR Black" panose="020B0A00000000000000" pitchFamily="34" charset="-127"/>
            </a:endParaRPr>
          </a:p>
        </p:txBody>
      </p:sp>
      <p:pic>
        <p:nvPicPr>
          <p:cNvPr id="7" name="그림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2898" y="854823"/>
            <a:ext cx="1400876" cy="1299641"/>
          </a:xfrm>
          <a:prstGeom prst="rect">
            <a:avLst/>
          </a:prstGeom>
        </p:spPr>
      </p:pic>
      <p:sp>
        <p:nvSpPr>
          <p:cNvPr id="8" name="TextBox 7"/>
          <p:cNvSpPr txBox="1"/>
          <p:nvPr/>
        </p:nvSpPr>
        <p:spPr>
          <a:xfrm>
            <a:off x="1274084" y="2900474"/>
            <a:ext cx="3424120" cy="369332"/>
          </a:xfrm>
          <a:prstGeom prst="rect">
            <a:avLst/>
          </a:prstGeom>
          <a:noFill/>
          <a:ln>
            <a:noFill/>
          </a:ln>
        </p:spPr>
        <p:txBody>
          <a:bodyPr wrap="square" lIns="0" tIns="0" rIns="0" bIns="0" rtlCol="0" anchor="t">
            <a:spAutoFit/>
          </a:bodyPr>
          <a:lstStyle/>
          <a:p>
            <a:pPr>
              <a:lnSpc>
                <a:spcPct val="150000"/>
              </a:lnSpc>
            </a:pPr>
            <a:r>
              <a:rPr lang="en-US" altLang="ko-KR" sz="1600" b="1" dirty="0" smtClean="0">
                <a:latin typeface="Noto Sans CJK KR Medium" panose="020B0600000000000000" pitchFamily="34" charset="-127"/>
                <a:ea typeface="Noto Sans CJK KR Medium" panose="020B0600000000000000" pitchFamily="34" charset="-127"/>
              </a:rPr>
              <a:t>R1. Absence of sustainable server.</a:t>
            </a:r>
            <a:endParaRPr lang="en-US" altLang="ko-KR" sz="1600" b="1" dirty="0">
              <a:latin typeface="Noto Sans CJK KR Medium" panose="020B0600000000000000" pitchFamily="34" charset="-127"/>
              <a:ea typeface="Noto Sans CJK KR Medium" panose="020B0600000000000000" pitchFamily="34" charset="-127"/>
            </a:endParaRPr>
          </a:p>
        </p:txBody>
      </p:sp>
      <p:pic>
        <p:nvPicPr>
          <p:cNvPr id="15" name="그림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7513" y="574708"/>
            <a:ext cx="1700604" cy="1700604"/>
          </a:xfrm>
          <a:prstGeom prst="rect">
            <a:avLst/>
          </a:prstGeom>
        </p:spPr>
      </p:pic>
      <p:sp>
        <p:nvSpPr>
          <p:cNvPr id="16" name="TextBox 15"/>
          <p:cNvSpPr txBox="1"/>
          <p:nvPr/>
        </p:nvSpPr>
        <p:spPr>
          <a:xfrm>
            <a:off x="1274084" y="3522842"/>
            <a:ext cx="3583992" cy="738664"/>
          </a:xfrm>
          <a:prstGeom prst="rect">
            <a:avLst/>
          </a:prstGeom>
          <a:noFill/>
        </p:spPr>
        <p:txBody>
          <a:bodyPr wrap="square" lIns="0" tIns="0" rIns="0" bIns="0" rtlCol="0" anchor="t">
            <a:spAutoFit/>
          </a:bodyPr>
          <a:lstStyle/>
          <a:p>
            <a:pPr>
              <a:lnSpc>
                <a:spcPct val="150000"/>
              </a:lnSpc>
            </a:pPr>
            <a:r>
              <a:rPr lang="en-US" altLang="ko-KR" sz="1600" b="1" dirty="0" smtClean="0">
                <a:latin typeface="Noto Sans CJK KR Medium" panose="020B0600000000000000" pitchFamily="34" charset="-127"/>
                <a:ea typeface="Noto Sans CJK KR Medium" panose="020B0600000000000000" pitchFamily="34" charset="-127"/>
              </a:rPr>
              <a:t>R2. Difficulties in review parsing,</a:t>
            </a:r>
          </a:p>
          <a:p>
            <a:pPr>
              <a:lnSpc>
                <a:spcPct val="150000"/>
              </a:lnSpc>
            </a:pPr>
            <a:r>
              <a:rPr lang="en-US" altLang="ko-KR" sz="1600" b="1" dirty="0" smtClean="0">
                <a:latin typeface="Noto Sans CJK KR Medium" panose="020B0600000000000000" pitchFamily="34" charset="-127"/>
                <a:ea typeface="Noto Sans CJK KR Medium" panose="020B0600000000000000" pitchFamily="34" charset="-127"/>
              </a:rPr>
              <a:t>       need dynamic handling.</a:t>
            </a:r>
            <a:endParaRPr lang="en-US" altLang="ko-KR" sz="1600" b="1" dirty="0">
              <a:latin typeface="Noto Sans CJK KR Medium" panose="020B0600000000000000" pitchFamily="34" charset="-127"/>
              <a:ea typeface="Noto Sans CJK KR Medium" panose="020B0600000000000000" pitchFamily="34" charset="-127"/>
            </a:endParaRPr>
          </a:p>
        </p:txBody>
      </p:sp>
      <p:sp>
        <p:nvSpPr>
          <p:cNvPr id="18" name="TextBox 17"/>
          <p:cNvSpPr txBox="1"/>
          <p:nvPr/>
        </p:nvSpPr>
        <p:spPr>
          <a:xfrm>
            <a:off x="1274084" y="4514542"/>
            <a:ext cx="3424120" cy="369332"/>
          </a:xfrm>
          <a:prstGeom prst="rect">
            <a:avLst/>
          </a:prstGeom>
          <a:noFill/>
        </p:spPr>
        <p:txBody>
          <a:bodyPr wrap="square" lIns="0" tIns="0" rIns="0" bIns="0" rtlCol="0" anchor="t">
            <a:spAutoFit/>
          </a:bodyPr>
          <a:lstStyle/>
          <a:p>
            <a:pPr>
              <a:lnSpc>
                <a:spcPct val="150000"/>
              </a:lnSpc>
            </a:pPr>
            <a:r>
              <a:rPr lang="en-US" altLang="ko-KR" sz="1600" b="1" dirty="0" smtClean="0">
                <a:latin typeface="Noto Sans CJK KR Medium" panose="020B0600000000000000" pitchFamily="34" charset="-127"/>
                <a:ea typeface="Noto Sans CJK KR Medium" panose="020B0600000000000000" pitchFamily="34" charset="-127"/>
              </a:rPr>
              <a:t>R3. Some sites block bot to parse.</a:t>
            </a:r>
            <a:endParaRPr lang="en-US" altLang="ko-KR" sz="1600" b="1" dirty="0">
              <a:latin typeface="Noto Sans CJK KR Medium" panose="020B0600000000000000" pitchFamily="34" charset="-127"/>
              <a:ea typeface="Noto Sans CJK KR Medium" panose="020B0600000000000000" pitchFamily="34" charset="-127"/>
            </a:endParaRPr>
          </a:p>
        </p:txBody>
      </p:sp>
      <p:sp>
        <p:nvSpPr>
          <p:cNvPr id="19" name="TextBox 18"/>
          <p:cNvSpPr txBox="1"/>
          <p:nvPr/>
        </p:nvSpPr>
        <p:spPr>
          <a:xfrm>
            <a:off x="1274083" y="5097797"/>
            <a:ext cx="3707305" cy="1107996"/>
          </a:xfrm>
          <a:prstGeom prst="rect">
            <a:avLst/>
          </a:prstGeom>
          <a:noFill/>
        </p:spPr>
        <p:txBody>
          <a:bodyPr wrap="square" lIns="0" tIns="0" rIns="0" bIns="0" rtlCol="0" anchor="t">
            <a:spAutoFit/>
          </a:bodyPr>
          <a:lstStyle/>
          <a:p>
            <a:pPr>
              <a:lnSpc>
                <a:spcPct val="150000"/>
              </a:lnSpc>
            </a:pPr>
            <a:r>
              <a:rPr lang="en-US" altLang="ko-KR" sz="1600" b="1" dirty="0" smtClean="0">
                <a:latin typeface="Noto Sans CJK KR Medium" panose="020B0600000000000000" pitchFamily="34" charset="-127"/>
                <a:ea typeface="Noto Sans CJK KR Medium" panose="020B0600000000000000" pitchFamily="34" charset="-127"/>
              </a:rPr>
              <a:t>R4. Because of low-spec server </a:t>
            </a:r>
          </a:p>
          <a:p>
            <a:pPr>
              <a:lnSpc>
                <a:spcPct val="150000"/>
              </a:lnSpc>
            </a:pPr>
            <a:r>
              <a:rPr lang="en-US" altLang="ko-KR" sz="1600" b="1" dirty="0">
                <a:latin typeface="Noto Sans CJK KR Medium" panose="020B0600000000000000" pitchFamily="34" charset="-127"/>
                <a:ea typeface="Noto Sans CJK KR Medium" panose="020B0600000000000000" pitchFamily="34" charset="-127"/>
              </a:rPr>
              <a:t> </a:t>
            </a:r>
            <a:r>
              <a:rPr lang="en-US" altLang="ko-KR" sz="1600" b="1" dirty="0" smtClean="0">
                <a:latin typeface="Noto Sans CJK KR Medium" panose="020B0600000000000000" pitchFamily="34" charset="-127"/>
                <a:ea typeface="Noto Sans CJK KR Medium" panose="020B0600000000000000" pitchFamily="34" charset="-127"/>
              </a:rPr>
              <a:t>       we could not serve whole   </a:t>
            </a:r>
          </a:p>
          <a:p>
            <a:pPr>
              <a:lnSpc>
                <a:spcPct val="150000"/>
              </a:lnSpc>
            </a:pPr>
            <a:r>
              <a:rPr lang="en-US" altLang="ko-KR" sz="1600" b="1" dirty="0">
                <a:latin typeface="Noto Sans CJK KR Medium" panose="020B0600000000000000" pitchFamily="34" charset="-127"/>
                <a:ea typeface="Noto Sans CJK KR Medium" panose="020B0600000000000000" pitchFamily="34" charset="-127"/>
              </a:rPr>
              <a:t> </a:t>
            </a:r>
            <a:r>
              <a:rPr lang="en-US" altLang="ko-KR" sz="1600" b="1" dirty="0" smtClean="0">
                <a:latin typeface="Noto Sans CJK KR Medium" panose="020B0600000000000000" pitchFamily="34" charset="-127"/>
                <a:ea typeface="Noto Sans CJK KR Medium" panose="020B0600000000000000" pitchFamily="34" charset="-127"/>
              </a:rPr>
              <a:t>       review service. </a:t>
            </a:r>
            <a:endParaRPr lang="en-US" altLang="ko-KR" sz="1600" b="1" dirty="0">
              <a:latin typeface="Noto Sans CJK KR Medium" panose="020B0600000000000000" pitchFamily="34" charset="-127"/>
              <a:ea typeface="Noto Sans CJK KR Medium" panose="020B0600000000000000" pitchFamily="34" charset="-127"/>
            </a:endParaRPr>
          </a:p>
        </p:txBody>
      </p:sp>
      <p:sp>
        <p:nvSpPr>
          <p:cNvPr id="21" name="TextBox 20"/>
          <p:cNvSpPr txBox="1"/>
          <p:nvPr/>
        </p:nvSpPr>
        <p:spPr>
          <a:xfrm>
            <a:off x="7782761" y="2900474"/>
            <a:ext cx="3207474" cy="369332"/>
          </a:xfrm>
          <a:prstGeom prst="rect">
            <a:avLst/>
          </a:prstGeom>
          <a:noFill/>
          <a:ln>
            <a:noFill/>
          </a:ln>
        </p:spPr>
        <p:txBody>
          <a:bodyPr wrap="square" lIns="0" tIns="0" rIns="0" bIns="0" rtlCol="0" anchor="t">
            <a:spAutoFit/>
          </a:bodyPr>
          <a:lstStyle/>
          <a:p>
            <a:pPr>
              <a:lnSpc>
                <a:spcPct val="150000"/>
              </a:lnSpc>
            </a:pPr>
            <a:r>
              <a:rPr lang="en-US" altLang="ko-KR" sz="1600" b="1" dirty="0" smtClean="0">
                <a:latin typeface="Noto Sans CJK KR Medium" panose="020B0600000000000000" pitchFamily="34" charset="-127"/>
                <a:ea typeface="Noto Sans CJK KR Medium" panose="020B0600000000000000" pitchFamily="34" charset="-127"/>
              </a:rPr>
              <a:t>S1. We used AWS EC2 server .</a:t>
            </a:r>
            <a:endParaRPr lang="en-US" altLang="ko-KR" sz="1600" b="1" dirty="0">
              <a:latin typeface="Noto Sans CJK KR Medium" panose="020B0600000000000000" pitchFamily="34" charset="-127"/>
              <a:ea typeface="Noto Sans CJK KR Medium" panose="020B0600000000000000" pitchFamily="34" charset="-127"/>
            </a:endParaRPr>
          </a:p>
        </p:txBody>
      </p:sp>
      <p:sp>
        <p:nvSpPr>
          <p:cNvPr id="22" name="TextBox 21"/>
          <p:cNvSpPr txBox="1"/>
          <p:nvPr/>
        </p:nvSpPr>
        <p:spPr>
          <a:xfrm>
            <a:off x="7782761" y="3522842"/>
            <a:ext cx="3420834" cy="738664"/>
          </a:xfrm>
          <a:prstGeom prst="rect">
            <a:avLst/>
          </a:prstGeom>
          <a:noFill/>
        </p:spPr>
        <p:txBody>
          <a:bodyPr wrap="square" lIns="0" tIns="0" rIns="0" bIns="0" rtlCol="0" anchor="t">
            <a:spAutoFit/>
          </a:bodyPr>
          <a:lstStyle/>
          <a:p>
            <a:pPr>
              <a:lnSpc>
                <a:spcPct val="150000"/>
              </a:lnSpc>
            </a:pPr>
            <a:r>
              <a:rPr lang="en-US" altLang="ko-KR" sz="1600" b="1" dirty="0" smtClean="0">
                <a:latin typeface="Noto Sans CJK KR Medium" panose="020B0600000000000000" pitchFamily="34" charset="-127"/>
                <a:ea typeface="Noto Sans CJK KR Medium" panose="020B0600000000000000" pitchFamily="34" charset="-127"/>
              </a:rPr>
              <a:t>S2. We find out selenium lib</a:t>
            </a:r>
          </a:p>
          <a:p>
            <a:pPr>
              <a:lnSpc>
                <a:spcPct val="150000"/>
              </a:lnSpc>
            </a:pPr>
            <a:r>
              <a:rPr lang="en-US" altLang="ko-KR" sz="1600" b="1" dirty="0">
                <a:latin typeface="Noto Sans CJK KR Medium" panose="020B0600000000000000" pitchFamily="34" charset="-127"/>
                <a:ea typeface="Noto Sans CJK KR Medium" panose="020B0600000000000000" pitchFamily="34" charset="-127"/>
              </a:rPr>
              <a:t> </a:t>
            </a:r>
            <a:r>
              <a:rPr lang="en-US" altLang="ko-KR" sz="1600" b="1" dirty="0" smtClean="0">
                <a:latin typeface="Noto Sans CJK KR Medium" panose="020B0600000000000000" pitchFamily="34" charset="-127"/>
                <a:ea typeface="Noto Sans CJK KR Medium" panose="020B0600000000000000" pitchFamily="34" charset="-127"/>
              </a:rPr>
              <a:t>      can handle dynamic controls.</a:t>
            </a:r>
            <a:endParaRPr lang="en-US" altLang="ko-KR" sz="1600" b="1" dirty="0">
              <a:latin typeface="Noto Sans CJK KR Medium" panose="020B0600000000000000" pitchFamily="34" charset="-127"/>
              <a:ea typeface="Noto Sans CJK KR Medium" panose="020B0600000000000000" pitchFamily="34" charset="-127"/>
            </a:endParaRPr>
          </a:p>
        </p:txBody>
      </p:sp>
      <p:sp>
        <p:nvSpPr>
          <p:cNvPr id="23" name="TextBox 22"/>
          <p:cNvSpPr txBox="1"/>
          <p:nvPr/>
        </p:nvSpPr>
        <p:spPr>
          <a:xfrm>
            <a:off x="7782761" y="4514542"/>
            <a:ext cx="3207474" cy="369332"/>
          </a:xfrm>
          <a:prstGeom prst="rect">
            <a:avLst/>
          </a:prstGeom>
          <a:noFill/>
        </p:spPr>
        <p:txBody>
          <a:bodyPr wrap="square" lIns="0" tIns="0" rIns="0" bIns="0" rtlCol="0" anchor="t">
            <a:spAutoFit/>
          </a:bodyPr>
          <a:lstStyle/>
          <a:p>
            <a:pPr>
              <a:lnSpc>
                <a:spcPct val="150000"/>
              </a:lnSpc>
            </a:pPr>
            <a:r>
              <a:rPr lang="en-US" altLang="ko-KR" sz="1600" b="1" dirty="0" smtClean="0">
                <a:latin typeface="Noto Sans CJK KR Medium" panose="020B0600000000000000" pitchFamily="34" charset="-127"/>
                <a:ea typeface="Noto Sans CJK KR Medium" panose="020B0600000000000000" pitchFamily="34" charset="-127"/>
              </a:rPr>
              <a:t>S3. We skipped does sites.</a:t>
            </a:r>
            <a:endParaRPr lang="en-US" altLang="ko-KR" sz="1600" b="1" dirty="0">
              <a:latin typeface="Noto Sans CJK KR Medium" panose="020B0600000000000000" pitchFamily="34" charset="-127"/>
              <a:ea typeface="Noto Sans CJK KR Medium" panose="020B0600000000000000" pitchFamily="34" charset="-127"/>
            </a:endParaRPr>
          </a:p>
        </p:txBody>
      </p:sp>
      <p:cxnSp>
        <p:nvCxnSpPr>
          <p:cNvPr id="25" name="직선 연결선 24"/>
          <p:cNvCxnSpPr/>
          <p:nvPr/>
        </p:nvCxnSpPr>
        <p:spPr>
          <a:xfrm>
            <a:off x="0" y="2628031"/>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p:cNvCxnSpPr/>
          <p:nvPr/>
        </p:nvCxnSpPr>
        <p:spPr>
          <a:xfrm>
            <a:off x="1217408" y="3429000"/>
            <a:ext cx="37639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직선 연결선 29"/>
          <p:cNvCxnSpPr/>
          <p:nvPr/>
        </p:nvCxnSpPr>
        <p:spPr>
          <a:xfrm>
            <a:off x="1217408" y="4355951"/>
            <a:ext cx="37639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p:cNvCxnSpPr/>
          <p:nvPr/>
        </p:nvCxnSpPr>
        <p:spPr>
          <a:xfrm>
            <a:off x="1217408" y="5044906"/>
            <a:ext cx="37639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직선 연결선 31"/>
          <p:cNvCxnSpPr/>
          <p:nvPr/>
        </p:nvCxnSpPr>
        <p:spPr>
          <a:xfrm>
            <a:off x="1217408" y="6205793"/>
            <a:ext cx="37639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직선 연결선 32"/>
          <p:cNvCxnSpPr/>
          <p:nvPr/>
        </p:nvCxnSpPr>
        <p:spPr>
          <a:xfrm>
            <a:off x="7439615" y="3429000"/>
            <a:ext cx="37639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p:cNvCxnSpPr/>
          <p:nvPr/>
        </p:nvCxnSpPr>
        <p:spPr>
          <a:xfrm>
            <a:off x="7497587" y="4355951"/>
            <a:ext cx="37639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직선 연결선 34"/>
          <p:cNvCxnSpPr/>
          <p:nvPr/>
        </p:nvCxnSpPr>
        <p:spPr>
          <a:xfrm>
            <a:off x="7497587" y="5035045"/>
            <a:ext cx="37639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xmlns="" id="{6EB5B4C1-0F34-4691-9742-3AE851529518}"/>
              </a:ext>
            </a:extLst>
          </p:cNvPr>
          <p:cNvSpPr txBox="1"/>
          <p:nvPr/>
        </p:nvSpPr>
        <p:spPr>
          <a:xfrm>
            <a:off x="2588532" y="2257121"/>
            <a:ext cx="628005" cy="307777"/>
          </a:xfrm>
          <a:prstGeom prst="rect">
            <a:avLst/>
          </a:prstGeom>
          <a:noFill/>
        </p:spPr>
        <p:txBody>
          <a:bodyPr wrap="square" lIns="0" tIns="0" rIns="0" bIns="0" rtlCol="0" anchor="t">
            <a:spAutoFit/>
          </a:bodyPr>
          <a:lstStyle/>
          <a:p>
            <a:r>
              <a:rPr lang="en-US" altLang="ko-KR" sz="2000" dirty="0" smtClean="0">
                <a:latin typeface="Noto Sans CJK KR Black" panose="020B0A00000000000000" pitchFamily="34" charset="-127"/>
                <a:ea typeface="Noto Sans CJK KR Black" panose="020B0A00000000000000" pitchFamily="34" charset="-127"/>
              </a:rPr>
              <a:t>RISK</a:t>
            </a:r>
            <a:endParaRPr lang="en-US" altLang="ko-KR" sz="2000" dirty="0">
              <a:latin typeface="Noto Sans CJK KR Black" panose="020B0A00000000000000" pitchFamily="34" charset="-127"/>
              <a:ea typeface="Noto Sans CJK KR Black" panose="020B0A00000000000000" pitchFamily="34" charset="-127"/>
            </a:endParaRPr>
          </a:p>
        </p:txBody>
      </p:sp>
      <p:sp>
        <p:nvSpPr>
          <p:cNvPr id="38" name="TextBox 37">
            <a:extLst>
              <a:ext uri="{FF2B5EF4-FFF2-40B4-BE49-F238E27FC236}">
                <a16:creationId xmlns:a16="http://schemas.microsoft.com/office/drawing/2014/main" xmlns="" id="{6EB5B4C1-0F34-4691-9742-3AE851529518}"/>
              </a:ext>
            </a:extLst>
          </p:cNvPr>
          <p:cNvSpPr txBox="1"/>
          <p:nvPr/>
        </p:nvSpPr>
        <p:spPr>
          <a:xfrm>
            <a:off x="8720691" y="2292312"/>
            <a:ext cx="1164305" cy="307777"/>
          </a:xfrm>
          <a:prstGeom prst="rect">
            <a:avLst/>
          </a:prstGeom>
          <a:noFill/>
        </p:spPr>
        <p:txBody>
          <a:bodyPr wrap="square" lIns="0" tIns="0" rIns="0" bIns="0" rtlCol="0" anchor="t">
            <a:spAutoFit/>
          </a:bodyPr>
          <a:lstStyle/>
          <a:p>
            <a:r>
              <a:rPr lang="en-US" altLang="ko-KR" sz="2000" dirty="0" smtClean="0">
                <a:latin typeface="Noto Sans CJK KR Black" panose="020B0A00000000000000" pitchFamily="34" charset="-127"/>
                <a:ea typeface="Noto Sans CJK KR Black" panose="020B0A00000000000000" pitchFamily="34" charset="-127"/>
              </a:rPr>
              <a:t>Solution</a:t>
            </a:r>
            <a:endParaRPr lang="en-US" altLang="ko-KR" sz="2000" dirty="0">
              <a:latin typeface="Noto Sans CJK KR Black" panose="020B0A00000000000000" pitchFamily="34" charset="-127"/>
              <a:ea typeface="Noto Sans CJK KR Black" panose="020B0A00000000000000" pitchFamily="34" charset="-127"/>
            </a:endParaRPr>
          </a:p>
        </p:txBody>
      </p:sp>
    </p:spTree>
    <p:extLst>
      <p:ext uri="{BB962C8B-B14F-4D97-AF65-F5344CB8AC3E}">
        <p14:creationId xmlns:p14="http://schemas.microsoft.com/office/powerpoint/2010/main" val="31688360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EB5B4C1-0F34-4691-9742-3AE851529518}"/>
              </a:ext>
            </a:extLst>
          </p:cNvPr>
          <p:cNvSpPr txBox="1"/>
          <p:nvPr/>
        </p:nvSpPr>
        <p:spPr>
          <a:xfrm>
            <a:off x="87086" y="74523"/>
            <a:ext cx="4171625" cy="307777"/>
          </a:xfrm>
          <a:prstGeom prst="rect">
            <a:avLst/>
          </a:prstGeom>
          <a:noFill/>
        </p:spPr>
        <p:txBody>
          <a:bodyPr wrap="square" lIns="0" tIns="0" rIns="0" bIns="0" rtlCol="0" anchor="t">
            <a:spAutoFit/>
          </a:bodyPr>
          <a:lstStyle/>
          <a:p>
            <a:r>
              <a:rPr lang="en-US" altLang="ko-KR" sz="2000" dirty="0" smtClean="0">
                <a:latin typeface="Noto Sans CJK KR Black" panose="020B0A00000000000000" pitchFamily="34" charset="-127"/>
                <a:ea typeface="Noto Sans CJK KR Black" panose="020B0A00000000000000" pitchFamily="34" charset="-127"/>
              </a:rPr>
              <a:t>08. Lessons we learned</a:t>
            </a:r>
            <a:endParaRPr lang="en-US" altLang="ko-KR" sz="2000" dirty="0">
              <a:latin typeface="Noto Sans CJK KR Black" panose="020B0A00000000000000" pitchFamily="34" charset="-127"/>
              <a:ea typeface="Noto Sans CJK KR Black" panose="020B0A00000000000000" pitchFamily="34" charset="-127"/>
            </a:endParaRPr>
          </a:p>
        </p:txBody>
      </p:sp>
      <p:pic>
        <p:nvPicPr>
          <p:cNvPr id="4" name="그림 3"/>
          <p:cNvPicPr>
            <a:picLocks noChangeAspect="1"/>
          </p:cNvPicPr>
          <p:nvPr/>
        </p:nvPicPr>
        <p:blipFill rotWithShape="1">
          <a:blip r:embed="rId2">
            <a:extLst>
              <a:ext uri="{28A0092B-C50C-407E-A947-70E740481C1C}">
                <a14:useLocalDpi xmlns:a14="http://schemas.microsoft.com/office/drawing/2010/main" val="0"/>
              </a:ext>
            </a:extLst>
          </a:blip>
          <a:srcRect l="75442" b="74242"/>
          <a:stretch/>
        </p:blipFill>
        <p:spPr>
          <a:xfrm>
            <a:off x="1563163" y="4330781"/>
            <a:ext cx="1237409" cy="1238991"/>
          </a:xfrm>
          <a:prstGeom prst="ellipse">
            <a:avLst/>
          </a:prstGeom>
        </p:spPr>
      </p:pic>
      <p:pic>
        <p:nvPicPr>
          <p:cNvPr id="5" name="그림 4"/>
          <p:cNvPicPr>
            <a:picLocks noChangeAspect="1"/>
          </p:cNvPicPr>
          <p:nvPr/>
        </p:nvPicPr>
        <p:blipFill rotWithShape="1">
          <a:blip r:embed="rId2">
            <a:extLst>
              <a:ext uri="{28A0092B-C50C-407E-A947-70E740481C1C}">
                <a14:useLocalDpi xmlns:a14="http://schemas.microsoft.com/office/drawing/2010/main" val="0"/>
              </a:ext>
            </a:extLst>
          </a:blip>
          <a:srcRect r="75371" b="74582"/>
          <a:stretch/>
        </p:blipFill>
        <p:spPr>
          <a:xfrm>
            <a:off x="1559575" y="1616139"/>
            <a:ext cx="1240997" cy="1222620"/>
          </a:xfrm>
          <a:prstGeom prst="rect">
            <a:avLst/>
          </a:prstGeom>
        </p:spPr>
      </p:pic>
      <p:sp>
        <p:nvSpPr>
          <p:cNvPr id="10" name="TextBox 9"/>
          <p:cNvSpPr txBox="1"/>
          <p:nvPr/>
        </p:nvSpPr>
        <p:spPr>
          <a:xfrm>
            <a:off x="836993" y="2948034"/>
            <a:ext cx="2686160" cy="480966"/>
          </a:xfrm>
          <a:prstGeom prst="rect">
            <a:avLst/>
          </a:prstGeom>
          <a:noFill/>
        </p:spPr>
        <p:txBody>
          <a:bodyPr wrap="square" lIns="0" tIns="0" rIns="0" bIns="0" rtlCol="0" anchor="t">
            <a:spAutoFit/>
          </a:bodyPr>
          <a:lstStyle/>
          <a:p>
            <a:pPr algn="ctr">
              <a:lnSpc>
                <a:spcPct val="150000"/>
              </a:lnSpc>
            </a:pPr>
            <a:r>
              <a:rPr lang="en-US" altLang="ko-KR" sz="1100" dirty="0" smtClean="0">
                <a:latin typeface="Noto Sans CJK KR Medium" panose="020B0600000000000000" pitchFamily="34" charset="-127"/>
                <a:ea typeface="Noto Sans CJK KR Medium" panose="020B0600000000000000" pitchFamily="34" charset="-127"/>
              </a:rPr>
              <a:t>Kim Woo Kyung</a:t>
            </a:r>
          </a:p>
          <a:p>
            <a:pPr algn="ctr">
              <a:lnSpc>
                <a:spcPct val="150000"/>
              </a:lnSpc>
            </a:pPr>
            <a:r>
              <a:rPr lang="en-US" altLang="ko-KR" sz="1100" dirty="0" smtClean="0">
                <a:latin typeface="Noto Sans CJK KR Medium" panose="020B0600000000000000" pitchFamily="34" charset="-127"/>
                <a:ea typeface="Noto Sans CJK KR Medium" panose="020B0600000000000000" pitchFamily="34" charset="-127"/>
              </a:rPr>
              <a:t>Team Leader / Backend Developer</a:t>
            </a:r>
            <a:endParaRPr lang="en-US" altLang="ko-KR" sz="1100" dirty="0">
              <a:latin typeface="Noto Sans CJK KR Medium" panose="020B0600000000000000" pitchFamily="34" charset="-127"/>
              <a:ea typeface="Noto Sans CJK KR Medium" panose="020B0600000000000000" pitchFamily="34" charset="-127"/>
            </a:endParaRPr>
          </a:p>
        </p:txBody>
      </p:sp>
      <p:sp>
        <p:nvSpPr>
          <p:cNvPr id="11" name="TextBox 10"/>
          <p:cNvSpPr txBox="1"/>
          <p:nvPr/>
        </p:nvSpPr>
        <p:spPr>
          <a:xfrm>
            <a:off x="829818" y="5660754"/>
            <a:ext cx="2686160" cy="507831"/>
          </a:xfrm>
          <a:prstGeom prst="rect">
            <a:avLst/>
          </a:prstGeom>
          <a:noFill/>
        </p:spPr>
        <p:txBody>
          <a:bodyPr wrap="square" lIns="0" tIns="0" rIns="0" bIns="0" rtlCol="0" anchor="t">
            <a:spAutoFit/>
          </a:bodyPr>
          <a:lstStyle/>
          <a:p>
            <a:pPr algn="ctr">
              <a:lnSpc>
                <a:spcPct val="150000"/>
              </a:lnSpc>
            </a:pPr>
            <a:r>
              <a:rPr lang="en-US" altLang="ko-KR" sz="1100" dirty="0" err="1" smtClean="0">
                <a:latin typeface="Noto Sans CJK KR Medium" panose="020B0600000000000000" pitchFamily="34" charset="-127"/>
                <a:ea typeface="Noto Sans CJK KR Medium" panose="020B0600000000000000" pitchFamily="34" charset="-127"/>
              </a:rPr>
              <a:t>Ju</a:t>
            </a:r>
            <a:r>
              <a:rPr lang="en-US" altLang="ko-KR" sz="1100" dirty="0" smtClean="0">
                <a:latin typeface="Noto Sans CJK KR Medium" panose="020B0600000000000000" pitchFamily="34" charset="-127"/>
                <a:ea typeface="Noto Sans CJK KR Medium" panose="020B0600000000000000" pitchFamily="34" charset="-127"/>
              </a:rPr>
              <a:t> </a:t>
            </a:r>
            <a:r>
              <a:rPr lang="en-US" altLang="ko-KR" sz="1100" dirty="0" err="1" smtClean="0">
                <a:latin typeface="Noto Sans CJK KR Medium" panose="020B0600000000000000" pitchFamily="34" charset="-127"/>
                <a:ea typeface="Noto Sans CJK KR Medium" panose="020B0600000000000000" pitchFamily="34" charset="-127"/>
              </a:rPr>
              <a:t>Hye</a:t>
            </a:r>
            <a:r>
              <a:rPr lang="en-US" altLang="ko-KR" sz="1100" dirty="0" smtClean="0">
                <a:latin typeface="Noto Sans CJK KR Medium" panose="020B0600000000000000" pitchFamily="34" charset="-127"/>
                <a:ea typeface="Noto Sans CJK KR Medium" panose="020B0600000000000000" pitchFamily="34" charset="-127"/>
              </a:rPr>
              <a:t> Won </a:t>
            </a:r>
          </a:p>
          <a:p>
            <a:pPr algn="ctr">
              <a:lnSpc>
                <a:spcPct val="150000"/>
              </a:lnSpc>
            </a:pPr>
            <a:r>
              <a:rPr lang="en-US" altLang="ko-KR" sz="1100" dirty="0" smtClean="0">
                <a:latin typeface="Noto Sans CJK KR Medium" panose="020B0600000000000000" pitchFamily="34" charset="-127"/>
                <a:ea typeface="Noto Sans CJK KR Medium" panose="020B0600000000000000" pitchFamily="34" charset="-127"/>
              </a:rPr>
              <a:t>Frontend Developer</a:t>
            </a:r>
            <a:endParaRPr lang="en-US" altLang="ko-KR" sz="1100" dirty="0">
              <a:latin typeface="Noto Sans CJK KR Medium" panose="020B0600000000000000" pitchFamily="34" charset="-127"/>
              <a:ea typeface="Noto Sans CJK KR Medium" panose="020B0600000000000000" pitchFamily="34" charset="-127"/>
            </a:endParaRPr>
          </a:p>
        </p:txBody>
      </p:sp>
      <p:sp>
        <p:nvSpPr>
          <p:cNvPr id="13" name="모서리가 둥근 사각형 설명선 12"/>
          <p:cNvSpPr/>
          <p:nvPr/>
        </p:nvSpPr>
        <p:spPr>
          <a:xfrm>
            <a:off x="4081312" y="1040968"/>
            <a:ext cx="7403691" cy="2584117"/>
          </a:xfrm>
          <a:prstGeom prst="wedgeRoundRectCallout">
            <a:avLst>
              <a:gd name="adj1" fmla="val -67283"/>
              <a:gd name="adj2" fmla="val -2125"/>
              <a:gd name="adj3" fmla="val 16667"/>
            </a:avLst>
          </a:prstGeom>
          <a:noFill/>
          <a:ln>
            <a:solidFill>
              <a:srgbClr val="71E2E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lnSpc>
                <a:spcPct val="150000"/>
              </a:lnSpc>
            </a:pPr>
            <a:r>
              <a:rPr lang="en-US" altLang="ko-KR" sz="1200" dirty="0" smtClean="0">
                <a:solidFill>
                  <a:schemeClr val="tx1"/>
                </a:solidFill>
                <a:latin typeface="Noto Sans CJK KR Medium" panose="020B0600000000000000" pitchFamily="34" charset="-127"/>
                <a:ea typeface="Noto Sans CJK KR Medium" panose="020B0600000000000000" pitchFamily="34" charset="-127"/>
              </a:rPr>
              <a:t> </a:t>
            </a:r>
          </a:p>
          <a:p>
            <a:pPr algn="just">
              <a:lnSpc>
                <a:spcPct val="150000"/>
              </a:lnSpc>
            </a:pPr>
            <a:endParaRPr lang="en-US" altLang="ko-KR" sz="1200" dirty="0" smtClean="0">
              <a:solidFill>
                <a:schemeClr val="tx1"/>
              </a:solidFill>
              <a:latin typeface="Noto Sans CJK KR Medium" panose="020B0600000000000000" pitchFamily="34" charset="-127"/>
              <a:ea typeface="Noto Sans CJK KR Medium" panose="020B0600000000000000" pitchFamily="34" charset="-127"/>
            </a:endParaRPr>
          </a:p>
          <a:p>
            <a:pPr algn="just">
              <a:lnSpc>
                <a:spcPct val="150000"/>
              </a:lnSpc>
            </a:pPr>
            <a:endParaRPr lang="en-US" altLang="ko-KR" sz="1200" dirty="0">
              <a:solidFill>
                <a:schemeClr val="tx1"/>
              </a:solidFill>
              <a:latin typeface="Noto Sans CJK KR Medium" panose="020B0600000000000000" pitchFamily="34" charset="-127"/>
              <a:ea typeface="Noto Sans CJK KR Medium" panose="020B0600000000000000" pitchFamily="34" charset="-127"/>
            </a:endParaRPr>
          </a:p>
          <a:p>
            <a:pPr algn="just">
              <a:lnSpc>
                <a:spcPct val="150000"/>
              </a:lnSpc>
            </a:pPr>
            <a:endParaRPr lang="en-US" altLang="ko-KR" sz="1200" dirty="0" smtClean="0">
              <a:solidFill>
                <a:schemeClr val="tx1"/>
              </a:solidFill>
              <a:latin typeface="Noto Sans CJK KR Medium" panose="020B0600000000000000" pitchFamily="34" charset="-127"/>
              <a:ea typeface="Noto Sans CJK KR Medium" panose="020B0600000000000000" pitchFamily="34" charset="-127"/>
            </a:endParaRPr>
          </a:p>
          <a:p>
            <a:pPr algn="r">
              <a:lnSpc>
                <a:spcPct val="150000"/>
              </a:lnSpc>
            </a:pPr>
            <a:endParaRPr lang="en-US" altLang="ko-KR" sz="1200" dirty="0" smtClean="0">
              <a:solidFill>
                <a:schemeClr val="tx1"/>
              </a:solidFill>
              <a:latin typeface="Noto Sans CJK KR Medium" panose="020B0600000000000000" pitchFamily="34" charset="-127"/>
              <a:ea typeface="Noto Sans CJK KR Medium" panose="020B0600000000000000" pitchFamily="34" charset="-127"/>
            </a:endParaRPr>
          </a:p>
          <a:p>
            <a:pPr algn="r">
              <a:lnSpc>
                <a:spcPct val="150000"/>
              </a:lnSpc>
            </a:pPr>
            <a:endParaRPr lang="en-US" altLang="ko-KR" sz="1050" dirty="0">
              <a:solidFill>
                <a:schemeClr val="tx1"/>
              </a:solidFill>
              <a:latin typeface="Noto Sans CJK KR Medium" panose="020B0600000000000000" pitchFamily="34" charset="-127"/>
              <a:ea typeface="Noto Sans CJK KR Medium" panose="020B0600000000000000" pitchFamily="34" charset="-127"/>
            </a:endParaRPr>
          </a:p>
          <a:p>
            <a:pPr algn="ctr"/>
            <a:endParaRPr lang="ko-KR" altLang="en-US" dirty="0">
              <a:solidFill>
                <a:schemeClr val="tx1"/>
              </a:solidFill>
            </a:endParaRPr>
          </a:p>
        </p:txBody>
      </p:sp>
      <p:sp>
        <p:nvSpPr>
          <p:cNvPr id="14" name="TextBox 13"/>
          <p:cNvSpPr txBox="1"/>
          <p:nvPr/>
        </p:nvSpPr>
        <p:spPr>
          <a:xfrm>
            <a:off x="4446949" y="1040968"/>
            <a:ext cx="6672415" cy="2631490"/>
          </a:xfrm>
          <a:prstGeom prst="rect">
            <a:avLst/>
          </a:prstGeom>
          <a:noFill/>
        </p:spPr>
        <p:txBody>
          <a:bodyPr wrap="square" rtlCol="0">
            <a:spAutoFit/>
          </a:bodyPr>
          <a:lstStyle/>
          <a:p>
            <a:pPr algn="just">
              <a:lnSpc>
                <a:spcPct val="150000"/>
              </a:lnSpc>
            </a:pPr>
            <a:r>
              <a:rPr lang="en-US" altLang="ko-KR" sz="1100" dirty="0" smtClean="0">
                <a:latin typeface="Noto Sans CJK KR Medium" panose="020B0600000000000000" pitchFamily="34" charset="-127"/>
                <a:ea typeface="Noto Sans CJK KR Medium" panose="020B0600000000000000" pitchFamily="34" charset="-127"/>
              </a:rPr>
              <a:t>“ What I’ve learned as a backend developer, I should have all the knowledge about networking, database, server and also programming itself. I should study some fields by myself, maybe if there was few more people, implementation process could be more faster. However, for me implementing the whole service not the a page code was good experience. And also it was good opportunity to develop my own capability. ”</a:t>
            </a:r>
          </a:p>
          <a:p>
            <a:pPr algn="just">
              <a:lnSpc>
                <a:spcPct val="150000"/>
              </a:lnSpc>
            </a:pPr>
            <a:r>
              <a:rPr lang="en-US" altLang="ko-KR" sz="1100" dirty="0" smtClean="0">
                <a:latin typeface="Noto Sans CJK KR Medium" panose="020B0600000000000000" pitchFamily="34" charset="-127"/>
                <a:ea typeface="Noto Sans CJK KR Medium" panose="020B0600000000000000" pitchFamily="34" charset="-127"/>
              </a:rPr>
              <a:t>(</a:t>
            </a:r>
            <a:r>
              <a:rPr lang="ko-KR" altLang="en-US" sz="1100" dirty="0" smtClean="0">
                <a:latin typeface="Noto Sans CJK KR Medium" panose="020B0600000000000000" pitchFamily="34" charset="-127"/>
                <a:ea typeface="Noto Sans CJK KR Medium" panose="020B0600000000000000" pitchFamily="34" charset="-127"/>
              </a:rPr>
              <a:t>우선 </a:t>
            </a:r>
            <a:r>
              <a:rPr lang="ko-KR" altLang="en-US" sz="1100" dirty="0" err="1" smtClean="0">
                <a:latin typeface="Noto Sans CJK KR Medium" panose="020B0600000000000000" pitchFamily="34" charset="-127"/>
                <a:ea typeface="Noto Sans CJK KR Medium" panose="020B0600000000000000" pitchFamily="34" charset="-127"/>
              </a:rPr>
              <a:t>백엔드</a:t>
            </a:r>
            <a:r>
              <a:rPr lang="ko-KR" altLang="en-US" sz="1100" dirty="0" smtClean="0">
                <a:latin typeface="Noto Sans CJK KR Medium" panose="020B0600000000000000" pitchFamily="34" charset="-127"/>
                <a:ea typeface="Noto Sans CJK KR Medium" panose="020B0600000000000000" pitchFamily="34" charset="-127"/>
              </a:rPr>
              <a:t> 개발자로써 느꼈던 점은 서버를 개발 하기 서버를 개발하기 위해서는 네트워크</a:t>
            </a:r>
            <a:r>
              <a:rPr lang="en-US" altLang="ko-KR" sz="1100" dirty="0" smtClean="0">
                <a:latin typeface="Noto Sans CJK KR Medium" panose="020B0600000000000000" pitchFamily="34" charset="-127"/>
                <a:ea typeface="Noto Sans CJK KR Medium" panose="020B0600000000000000" pitchFamily="34" charset="-127"/>
              </a:rPr>
              <a:t>, </a:t>
            </a:r>
            <a:r>
              <a:rPr lang="ko-KR" altLang="en-US" sz="1100" dirty="0" smtClean="0">
                <a:latin typeface="Noto Sans CJK KR Medium" panose="020B0600000000000000" pitchFamily="34" charset="-127"/>
                <a:ea typeface="Noto Sans CJK KR Medium" panose="020B0600000000000000" pitchFamily="34" charset="-127"/>
              </a:rPr>
              <a:t>데이터베이스</a:t>
            </a:r>
            <a:r>
              <a:rPr lang="en-US" altLang="ko-KR" sz="1100" dirty="0" smtClean="0">
                <a:latin typeface="Noto Sans CJK KR Medium" panose="020B0600000000000000" pitchFamily="34" charset="-127"/>
                <a:ea typeface="Noto Sans CJK KR Medium" panose="020B0600000000000000" pitchFamily="34" charset="-127"/>
              </a:rPr>
              <a:t>, </a:t>
            </a:r>
            <a:r>
              <a:rPr lang="ko-KR" altLang="en-US" sz="1100" dirty="0" smtClean="0">
                <a:latin typeface="Noto Sans CJK KR Medium" panose="020B0600000000000000" pitchFamily="34" charset="-127"/>
                <a:ea typeface="Noto Sans CJK KR Medium" panose="020B0600000000000000" pitchFamily="34" charset="-127"/>
              </a:rPr>
              <a:t>서버관리</a:t>
            </a:r>
            <a:r>
              <a:rPr lang="en-US" altLang="ko-KR" sz="1100" dirty="0" smtClean="0">
                <a:latin typeface="Noto Sans CJK KR Medium" panose="020B0600000000000000" pitchFamily="34" charset="-127"/>
                <a:ea typeface="Noto Sans CJK KR Medium" panose="020B0600000000000000" pitchFamily="34" charset="-127"/>
              </a:rPr>
              <a:t>, </a:t>
            </a:r>
            <a:r>
              <a:rPr lang="ko-KR" altLang="en-US" sz="1100" dirty="0" smtClean="0">
                <a:latin typeface="Noto Sans CJK KR Medium" panose="020B0600000000000000" pitchFamily="34" charset="-127"/>
                <a:ea typeface="Noto Sans CJK KR Medium" panose="020B0600000000000000" pitchFamily="34" charset="-127"/>
              </a:rPr>
              <a:t>프로그래밍 자체 등 다양한 분야의 지식을 알아야 한다는 점이었습니다</a:t>
            </a:r>
            <a:r>
              <a:rPr lang="en-US" altLang="ko-KR" sz="1100" dirty="0" smtClean="0">
                <a:latin typeface="Noto Sans CJK KR Medium" panose="020B0600000000000000" pitchFamily="34" charset="-127"/>
                <a:ea typeface="Noto Sans CJK KR Medium" panose="020B0600000000000000" pitchFamily="34" charset="-127"/>
              </a:rPr>
              <a:t>.  </a:t>
            </a:r>
            <a:r>
              <a:rPr lang="ko-KR" altLang="en-US" sz="1100" dirty="0" smtClean="0">
                <a:latin typeface="Noto Sans CJK KR Medium" panose="020B0600000000000000" pitchFamily="34" charset="-127"/>
                <a:ea typeface="Noto Sans CJK KR Medium" panose="020B0600000000000000" pitchFamily="34" charset="-127"/>
              </a:rPr>
              <a:t>모르는 분야는 직접 공부하여 개발을 하기도 하여서</a:t>
            </a:r>
            <a:r>
              <a:rPr lang="en-US" altLang="ko-KR" sz="1100" dirty="0" smtClean="0">
                <a:latin typeface="Noto Sans CJK KR Medium" panose="020B0600000000000000" pitchFamily="34" charset="-127"/>
                <a:ea typeface="Noto Sans CJK KR Medium" panose="020B0600000000000000" pitchFamily="34" charset="-127"/>
              </a:rPr>
              <a:t>, </a:t>
            </a:r>
            <a:r>
              <a:rPr lang="ko-KR" altLang="en-US" sz="1100" dirty="0" smtClean="0">
                <a:latin typeface="Noto Sans CJK KR Medium" panose="020B0600000000000000" pitchFamily="34" charset="-127"/>
                <a:ea typeface="Noto Sans CJK KR Medium" panose="020B0600000000000000" pitchFamily="34" charset="-127"/>
              </a:rPr>
              <a:t>만약 사람이 조금 더 있었다면 더 효율적으로 할 수 있었을 것 같습니다</a:t>
            </a:r>
            <a:r>
              <a:rPr lang="en-US" altLang="ko-KR" sz="1100" dirty="0" smtClean="0">
                <a:latin typeface="Noto Sans CJK KR Medium" panose="020B0600000000000000" pitchFamily="34" charset="-127"/>
                <a:ea typeface="Noto Sans CJK KR Medium" panose="020B0600000000000000" pitchFamily="34" charset="-127"/>
              </a:rPr>
              <a:t>. </a:t>
            </a:r>
            <a:r>
              <a:rPr lang="ko-KR" altLang="en-US" sz="1100" dirty="0" smtClean="0">
                <a:latin typeface="Noto Sans CJK KR Medium" panose="020B0600000000000000" pitchFamily="34" charset="-127"/>
                <a:ea typeface="Noto Sans CJK KR Medium" panose="020B0600000000000000" pitchFamily="34" charset="-127"/>
              </a:rPr>
              <a:t>처음으로 한 페이지짜리 코딩이 아닌</a:t>
            </a:r>
            <a:r>
              <a:rPr lang="en-US" altLang="ko-KR" sz="1100" dirty="0" smtClean="0">
                <a:latin typeface="Noto Sans CJK KR Medium" panose="020B0600000000000000" pitchFamily="34" charset="-127"/>
                <a:ea typeface="Noto Sans CJK KR Medium" panose="020B0600000000000000" pitchFamily="34" charset="-127"/>
              </a:rPr>
              <a:t>, </a:t>
            </a:r>
            <a:r>
              <a:rPr lang="ko-KR" altLang="en-US" sz="1100" dirty="0" smtClean="0">
                <a:latin typeface="Noto Sans CJK KR Medium" panose="020B0600000000000000" pitchFamily="34" charset="-127"/>
                <a:ea typeface="Noto Sans CJK KR Medium" panose="020B0600000000000000" pitchFamily="34" charset="-127"/>
              </a:rPr>
              <a:t>하나의 서비스를 개발하는 것 자체가 좋은 경험이었고</a:t>
            </a:r>
            <a:r>
              <a:rPr lang="en-US" altLang="ko-KR" sz="1100" dirty="0" smtClean="0">
                <a:latin typeface="Noto Sans CJK KR Medium" panose="020B0600000000000000" pitchFamily="34" charset="-127"/>
                <a:ea typeface="Noto Sans CJK KR Medium" panose="020B0600000000000000" pitchFamily="34" charset="-127"/>
              </a:rPr>
              <a:t>, </a:t>
            </a:r>
            <a:r>
              <a:rPr lang="ko-KR" altLang="en-US" sz="1100" dirty="0" smtClean="0">
                <a:latin typeface="Noto Sans CJK KR Medium" panose="020B0600000000000000" pitchFamily="34" charset="-127"/>
                <a:ea typeface="Noto Sans CJK KR Medium" panose="020B0600000000000000" pitchFamily="34" charset="-127"/>
              </a:rPr>
              <a:t>개인적으로 발전할 수 있었던 계가기 되었던 것 같습니다</a:t>
            </a:r>
            <a:r>
              <a:rPr lang="en-US" altLang="ko-KR" sz="1100" dirty="0" smtClean="0">
                <a:latin typeface="Noto Sans CJK KR Medium" panose="020B0600000000000000" pitchFamily="34" charset="-127"/>
                <a:ea typeface="Noto Sans CJK KR Medium" panose="020B0600000000000000" pitchFamily="34" charset="-127"/>
              </a:rPr>
              <a:t>.)</a:t>
            </a:r>
            <a:endParaRPr lang="ko-KR" altLang="en-US" sz="900" dirty="0"/>
          </a:p>
        </p:txBody>
      </p:sp>
      <p:sp>
        <p:nvSpPr>
          <p:cNvPr id="17" name="모서리가 둥근 사각형 설명선 16"/>
          <p:cNvSpPr/>
          <p:nvPr/>
        </p:nvSpPr>
        <p:spPr>
          <a:xfrm>
            <a:off x="4081312" y="3759588"/>
            <a:ext cx="7403691" cy="2584117"/>
          </a:xfrm>
          <a:prstGeom prst="wedgeRoundRectCallout">
            <a:avLst>
              <a:gd name="adj1" fmla="val -67283"/>
              <a:gd name="adj2" fmla="val -2125"/>
              <a:gd name="adj3" fmla="val 16667"/>
            </a:avLst>
          </a:prstGeom>
          <a:noFill/>
          <a:ln>
            <a:solidFill>
              <a:srgbClr val="71E2E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lnSpc>
                <a:spcPct val="150000"/>
              </a:lnSpc>
            </a:pPr>
            <a:r>
              <a:rPr lang="en-US" altLang="ko-KR" sz="1200" dirty="0" smtClean="0">
                <a:solidFill>
                  <a:schemeClr val="tx1"/>
                </a:solidFill>
                <a:latin typeface="Noto Sans CJK KR Medium" panose="020B0600000000000000" pitchFamily="34" charset="-127"/>
                <a:ea typeface="Noto Sans CJK KR Medium" panose="020B0600000000000000" pitchFamily="34" charset="-127"/>
              </a:rPr>
              <a:t> </a:t>
            </a:r>
          </a:p>
          <a:p>
            <a:pPr algn="just">
              <a:lnSpc>
                <a:spcPct val="150000"/>
              </a:lnSpc>
            </a:pPr>
            <a:endParaRPr lang="en-US" altLang="ko-KR" sz="1200" dirty="0" smtClean="0">
              <a:solidFill>
                <a:schemeClr val="tx1"/>
              </a:solidFill>
              <a:latin typeface="Noto Sans CJK KR Medium" panose="020B0600000000000000" pitchFamily="34" charset="-127"/>
              <a:ea typeface="Noto Sans CJK KR Medium" panose="020B0600000000000000" pitchFamily="34" charset="-127"/>
            </a:endParaRPr>
          </a:p>
          <a:p>
            <a:pPr algn="just">
              <a:lnSpc>
                <a:spcPct val="150000"/>
              </a:lnSpc>
            </a:pPr>
            <a:endParaRPr lang="en-US" altLang="ko-KR" sz="1200" dirty="0">
              <a:solidFill>
                <a:schemeClr val="tx1"/>
              </a:solidFill>
              <a:latin typeface="Noto Sans CJK KR Medium" panose="020B0600000000000000" pitchFamily="34" charset="-127"/>
              <a:ea typeface="Noto Sans CJK KR Medium" panose="020B0600000000000000" pitchFamily="34" charset="-127"/>
            </a:endParaRPr>
          </a:p>
          <a:p>
            <a:pPr algn="just">
              <a:lnSpc>
                <a:spcPct val="150000"/>
              </a:lnSpc>
            </a:pPr>
            <a:endParaRPr lang="en-US" altLang="ko-KR" sz="1200" dirty="0" smtClean="0">
              <a:solidFill>
                <a:schemeClr val="tx1"/>
              </a:solidFill>
              <a:latin typeface="Noto Sans CJK KR Medium" panose="020B0600000000000000" pitchFamily="34" charset="-127"/>
              <a:ea typeface="Noto Sans CJK KR Medium" panose="020B0600000000000000" pitchFamily="34" charset="-127"/>
            </a:endParaRPr>
          </a:p>
          <a:p>
            <a:pPr algn="r">
              <a:lnSpc>
                <a:spcPct val="150000"/>
              </a:lnSpc>
            </a:pPr>
            <a:endParaRPr lang="en-US" altLang="ko-KR" sz="1200" dirty="0" smtClean="0">
              <a:solidFill>
                <a:schemeClr val="tx1"/>
              </a:solidFill>
              <a:latin typeface="Noto Sans CJK KR Medium" panose="020B0600000000000000" pitchFamily="34" charset="-127"/>
              <a:ea typeface="Noto Sans CJK KR Medium" panose="020B0600000000000000" pitchFamily="34" charset="-127"/>
            </a:endParaRPr>
          </a:p>
          <a:p>
            <a:pPr algn="r">
              <a:lnSpc>
                <a:spcPct val="150000"/>
              </a:lnSpc>
            </a:pPr>
            <a:endParaRPr lang="en-US" altLang="ko-KR" sz="1050" dirty="0">
              <a:solidFill>
                <a:schemeClr val="tx1"/>
              </a:solidFill>
              <a:latin typeface="Noto Sans CJK KR Medium" panose="020B0600000000000000" pitchFamily="34" charset="-127"/>
              <a:ea typeface="Noto Sans CJK KR Medium" panose="020B0600000000000000" pitchFamily="34" charset="-127"/>
            </a:endParaRPr>
          </a:p>
          <a:p>
            <a:pPr algn="ctr"/>
            <a:endParaRPr lang="ko-KR" altLang="en-US" dirty="0">
              <a:solidFill>
                <a:schemeClr val="tx1"/>
              </a:solidFill>
            </a:endParaRPr>
          </a:p>
        </p:txBody>
      </p:sp>
      <p:sp>
        <p:nvSpPr>
          <p:cNvPr id="18" name="TextBox 17"/>
          <p:cNvSpPr txBox="1"/>
          <p:nvPr/>
        </p:nvSpPr>
        <p:spPr>
          <a:xfrm>
            <a:off x="4446949" y="3759588"/>
            <a:ext cx="6672415" cy="2631490"/>
          </a:xfrm>
          <a:prstGeom prst="rect">
            <a:avLst/>
          </a:prstGeom>
          <a:noFill/>
        </p:spPr>
        <p:txBody>
          <a:bodyPr wrap="square" rtlCol="0">
            <a:spAutoFit/>
          </a:bodyPr>
          <a:lstStyle/>
          <a:p>
            <a:pPr algn="just">
              <a:lnSpc>
                <a:spcPct val="150000"/>
              </a:lnSpc>
            </a:pPr>
            <a:r>
              <a:rPr lang="en-US" altLang="ko-KR" sz="1100" dirty="0">
                <a:latin typeface="Noto Sans CJK KR Medium" panose="020B0600000000000000" pitchFamily="34" charset="-127"/>
                <a:ea typeface="Noto Sans CJK KR Medium" panose="020B0600000000000000" pitchFamily="34" charset="-127"/>
              </a:rPr>
              <a:t>“The part of my project was the frontend of the chrome </a:t>
            </a:r>
            <a:r>
              <a:rPr lang="en-US" altLang="ko-KR" sz="1100" dirty="0" smtClean="0">
                <a:latin typeface="Noto Sans CJK KR Medium" panose="020B0600000000000000" pitchFamily="34" charset="-127"/>
                <a:ea typeface="Noto Sans CJK KR Medium" panose="020B0600000000000000" pitchFamily="34" charset="-127"/>
              </a:rPr>
              <a:t>extension. The </a:t>
            </a:r>
            <a:r>
              <a:rPr lang="en-US" altLang="ko-KR" sz="1100" dirty="0">
                <a:latin typeface="Noto Sans CJK KR Medium" panose="020B0600000000000000" pitchFamily="34" charset="-127"/>
                <a:ea typeface="Noto Sans CJK KR Medium" panose="020B0600000000000000" pitchFamily="34" charset="-127"/>
              </a:rPr>
              <a:t>biggest mission of the project was whether users could use the service called PICKET most </a:t>
            </a:r>
            <a:r>
              <a:rPr lang="en-US" altLang="ko-KR" sz="1100" dirty="0" smtClean="0">
                <a:latin typeface="Noto Sans CJK KR Medium" panose="020B0600000000000000" pitchFamily="34" charset="-127"/>
                <a:ea typeface="Noto Sans CJK KR Medium" panose="020B0600000000000000" pitchFamily="34" charset="-127"/>
              </a:rPr>
              <a:t>conveniently. So </a:t>
            </a:r>
            <a:r>
              <a:rPr lang="en-US" altLang="ko-KR" sz="1100" dirty="0">
                <a:latin typeface="Noto Sans CJK KR Medium" panose="020B0600000000000000" pitchFamily="34" charset="-127"/>
                <a:ea typeface="Noto Sans CJK KR Medium" panose="020B0600000000000000" pitchFamily="34" charset="-127"/>
              </a:rPr>
              <a:t>I tried to minimize the unnecessary screens and buttons to make the screen intuitively understood by users</a:t>
            </a:r>
            <a:r>
              <a:rPr lang="en-US" altLang="ko-KR" sz="1100" dirty="0" smtClean="0">
                <a:latin typeface="Noto Sans CJK KR Medium" panose="020B0600000000000000" pitchFamily="34" charset="-127"/>
                <a:ea typeface="Noto Sans CJK KR Medium" panose="020B0600000000000000" pitchFamily="34" charset="-127"/>
              </a:rPr>
              <a:t>. Another </a:t>
            </a:r>
            <a:r>
              <a:rPr lang="en-US" altLang="ko-KR" sz="1100" dirty="0">
                <a:latin typeface="Noto Sans CJK KR Medium" panose="020B0600000000000000" pitchFamily="34" charset="-127"/>
                <a:ea typeface="Noto Sans CJK KR Medium" panose="020B0600000000000000" pitchFamily="34" charset="-127"/>
              </a:rPr>
              <a:t>difficulty was that I used react, one of the JavaScript frameworks, but it was also difficult to develop using the latest </a:t>
            </a:r>
            <a:r>
              <a:rPr lang="en-US" altLang="ko-KR" sz="1100" dirty="0" smtClean="0">
                <a:latin typeface="Noto Sans CJK KR Medium" panose="020B0600000000000000" pitchFamily="34" charset="-127"/>
                <a:ea typeface="Noto Sans CJK KR Medium" panose="020B0600000000000000" pitchFamily="34" charset="-127"/>
              </a:rPr>
              <a:t>version. However</a:t>
            </a:r>
            <a:r>
              <a:rPr lang="en-US" altLang="ko-KR" sz="1100" dirty="0">
                <a:latin typeface="Noto Sans CJK KR Medium" panose="020B0600000000000000" pitchFamily="34" charset="-127"/>
                <a:ea typeface="Noto Sans CJK KR Medium" panose="020B0600000000000000" pitchFamily="34" charset="-127"/>
              </a:rPr>
              <a:t>, it was very rewarding to overcome these difficulties and implement and complete the features we </a:t>
            </a:r>
            <a:r>
              <a:rPr lang="en-US" altLang="ko-KR" sz="1100" dirty="0" smtClean="0">
                <a:latin typeface="Noto Sans CJK KR Medium" panose="020B0600000000000000" pitchFamily="34" charset="-127"/>
                <a:ea typeface="Noto Sans CJK KR Medium" panose="020B0600000000000000" pitchFamily="34" charset="-127"/>
              </a:rPr>
              <a:t>planned. The </a:t>
            </a:r>
            <a:r>
              <a:rPr lang="en-US" altLang="ko-KR" sz="1100" dirty="0">
                <a:latin typeface="Noto Sans CJK KR Medium" panose="020B0600000000000000" pitchFamily="34" charset="-127"/>
                <a:ea typeface="Noto Sans CJK KR Medium" panose="020B0600000000000000" pitchFamily="34" charset="-127"/>
              </a:rPr>
              <a:t>best thing about this project was that when I was initially planning and incorporating the ideas, documenting them was the most </a:t>
            </a:r>
            <a:r>
              <a:rPr lang="en-US" altLang="ko-KR" sz="1100" dirty="0" err="1" smtClean="0">
                <a:latin typeface="Noto Sans CJK KR Medium" panose="020B0600000000000000" pitchFamily="34" charset="-127"/>
                <a:ea typeface="Noto Sans CJK KR Medium" panose="020B0600000000000000" pitchFamily="34" charset="-127"/>
              </a:rPr>
              <a:t>helpful.In</a:t>
            </a:r>
            <a:r>
              <a:rPr lang="en-US" altLang="ko-KR" sz="1100" dirty="0" smtClean="0">
                <a:latin typeface="Noto Sans CJK KR Medium" panose="020B0600000000000000" pitchFamily="34" charset="-127"/>
                <a:ea typeface="Noto Sans CJK KR Medium" panose="020B0600000000000000" pitchFamily="34" charset="-127"/>
              </a:rPr>
              <a:t> </a:t>
            </a:r>
            <a:r>
              <a:rPr lang="en-US" altLang="ko-KR" sz="1100" dirty="0">
                <a:latin typeface="Noto Sans CJK KR Medium" panose="020B0600000000000000" pitchFamily="34" charset="-127"/>
                <a:ea typeface="Noto Sans CJK KR Medium" panose="020B0600000000000000" pitchFamily="34" charset="-127"/>
              </a:rPr>
              <a:t>the early days, I wondered whether it would be worthwhile to spend time writing documents, but by writing them, I learned more about my role as well as how the whole system was organized. I was able to proceed without great difficulty</a:t>
            </a:r>
            <a:r>
              <a:rPr lang="en-US" altLang="ko-KR" sz="1100" dirty="0" smtClean="0">
                <a:latin typeface="Noto Sans CJK KR Medium" panose="020B0600000000000000" pitchFamily="34" charset="-127"/>
                <a:ea typeface="Noto Sans CJK KR Medium" panose="020B0600000000000000" pitchFamily="34" charset="-127"/>
              </a:rPr>
              <a:t>.”</a:t>
            </a:r>
          </a:p>
        </p:txBody>
      </p:sp>
    </p:spTree>
    <p:extLst>
      <p:ext uri="{BB962C8B-B14F-4D97-AF65-F5344CB8AC3E}">
        <p14:creationId xmlns:p14="http://schemas.microsoft.com/office/powerpoint/2010/main" val="8548632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rotWithShape="1">
          <a:blip r:embed="rId2">
            <a:extLst>
              <a:ext uri="{28A0092B-C50C-407E-A947-70E740481C1C}">
                <a14:useLocalDpi xmlns:a14="http://schemas.microsoft.com/office/drawing/2010/main" val="0"/>
              </a:ext>
            </a:extLst>
          </a:blip>
          <a:srcRect t="37168" r="75231" b="36889"/>
          <a:stretch/>
        </p:blipFill>
        <p:spPr>
          <a:xfrm>
            <a:off x="1563163" y="4330781"/>
            <a:ext cx="1248034" cy="1247887"/>
          </a:xfrm>
          <a:prstGeom prst="rect">
            <a:avLst/>
          </a:prstGeom>
        </p:spPr>
      </p:pic>
      <p:pic>
        <p:nvPicPr>
          <p:cNvPr id="6" name="그림 5"/>
          <p:cNvPicPr>
            <a:picLocks noChangeAspect="1"/>
          </p:cNvPicPr>
          <p:nvPr/>
        </p:nvPicPr>
        <p:blipFill rotWithShape="1">
          <a:blip r:embed="rId2">
            <a:extLst>
              <a:ext uri="{28A0092B-C50C-407E-A947-70E740481C1C}">
                <a14:useLocalDpi xmlns:a14="http://schemas.microsoft.com/office/drawing/2010/main" val="0"/>
              </a:ext>
            </a:extLst>
          </a:blip>
          <a:srcRect l="37688" t="36861" r="37546" b="36973"/>
          <a:stretch/>
        </p:blipFill>
        <p:spPr>
          <a:xfrm>
            <a:off x="1548954" y="1598127"/>
            <a:ext cx="1247888" cy="1258644"/>
          </a:xfrm>
          <a:prstGeom prst="rect">
            <a:avLst/>
          </a:prstGeom>
        </p:spPr>
      </p:pic>
      <p:sp>
        <p:nvSpPr>
          <p:cNvPr id="2" name="TextBox 1">
            <a:extLst>
              <a:ext uri="{FF2B5EF4-FFF2-40B4-BE49-F238E27FC236}">
                <a16:creationId xmlns:a16="http://schemas.microsoft.com/office/drawing/2014/main" xmlns="" id="{6EB5B4C1-0F34-4691-9742-3AE851529518}"/>
              </a:ext>
            </a:extLst>
          </p:cNvPr>
          <p:cNvSpPr txBox="1"/>
          <p:nvPr/>
        </p:nvSpPr>
        <p:spPr>
          <a:xfrm>
            <a:off x="87086" y="74523"/>
            <a:ext cx="4171625" cy="307777"/>
          </a:xfrm>
          <a:prstGeom prst="rect">
            <a:avLst/>
          </a:prstGeom>
          <a:noFill/>
        </p:spPr>
        <p:txBody>
          <a:bodyPr wrap="square" lIns="0" tIns="0" rIns="0" bIns="0" rtlCol="0" anchor="t">
            <a:spAutoFit/>
          </a:bodyPr>
          <a:lstStyle/>
          <a:p>
            <a:r>
              <a:rPr lang="en-US" altLang="ko-KR" sz="2000" dirty="0" smtClean="0">
                <a:latin typeface="Noto Sans CJK KR Black" panose="020B0A00000000000000" pitchFamily="34" charset="-127"/>
                <a:ea typeface="Noto Sans CJK KR Black" panose="020B0A00000000000000" pitchFamily="34" charset="-127"/>
              </a:rPr>
              <a:t>08. Lessons we learned</a:t>
            </a:r>
            <a:endParaRPr lang="en-US" altLang="ko-KR" sz="2000" dirty="0">
              <a:latin typeface="Noto Sans CJK KR Black" panose="020B0A00000000000000" pitchFamily="34" charset="-127"/>
              <a:ea typeface="Noto Sans CJK KR Black" panose="020B0A00000000000000" pitchFamily="34" charset="-127"/>
            </a:endParaRPr>
          </a:p>
        </p:txBody>
      </p:sp>
      <p:sp>
        <p:nvSpPr>
          <p:cNvPr id="8" name="TextBox 7"/>
          <p:cNvSpPr txBox="1"/>
          <p:nvPr/>
        </p:nvSpPr>
        <p:spPr>
          <a:xfrm>
            <a:off x="836993" y="2948034"/>
            <a:ext cx="2686160" cy="507831"/>
          </a:xfrm>
          <a:prstGeom prst="rect">
            <a:avLst/>
          </a:prstGeom>
          <a:noFill/>
        </p:spPr>
        <p:txBody>
          <a:bodyPr wrap="square" lIns="0" tIns="0" rIns="0" bIns="0" rtlCol="0" anchor="t">
            <a:spAutoFit/>
          </a:bodyPr>
          <a:lstStyle/>
          <a:p>
            <a:pPr algn="ctr">
              <a:lnSpc>
                <a:spcPct val="150000"/>
              </a:lnSpc>
            </a:pPr>
            <a:r>
              <a:rPr lang="en-US" altLang="ko-KR" sz="1100" dirty="0" err="1" smtClean="0">
                <a:latin typeface="Noto Sans CJK KR Medium" panose="020B0600000000000000" pitchFamily="34" charset="-127"/>
                <a:ea typeface="Noto Sans CJK KR Medium" panose="020B0600000000000000" pitchFamily="34" charset="-127"/>
              </a:rPr>
              <a:t>Seong</a:t>
            </a:r>
            <a:r>
              <a:rPr lang="en-US" altLang="ko-KR" sz="1100" dirty="0">
                <a:latin typeface="Noto Sans CJK KR Medium" panose="020B0600000000000000" pitchFamily="34" charset="-127"/>
                <a:ea typeface="Noto Sans CJK KR Medium" panose="020B0600000000000000" pitchFamily="34" charset="-127"/>
              </a:rPr>
              <a:t> </a:t>
            </a:r>
            <a:r>
              <a:rPr lang="en-US" altLang="ko-KR" sz="1100" dirty="0" smtClean="0">
                <a:latin typeface="Noto Sans CJK KR Medium" panose="020B0600000000000000" pitchFamily="34" charset="-127"/>
                <a:ea typeface="Noto Sans CJK KR Medium" panose="020B0600000000000000" pitchFamily="34" charset="-127"/>
              </a:rPr>
              <a:t>Chang Min</a:t>
            </a:r>
          </a:p>
          <a:p>
            <a:pPr algn="ctr">
              <a:lnSpc>
                <a:spcPct val="150000"/>
              </a:lnSpc>
            </a:pPr>
            <a:r>
              <a:rPr lang="en-US" altLang="ko-KR" sz="1100" dirty="0" smtClean="0">
                <a:latin typeface="Noto Sans CJK KR Medium" panose="020B0600000000000000" pitchFamily="34" charset="-127"/>
                <a:ea typeface="Noto Sans CJK KR Medium" panose="020B0600000000000000" pitchFamily="34" charset="-127"/>
              </a:rPr>
              <a:t>Parser Developer</a:t>
            </a:r>
            <a:endParaRPr lang="en-US" altLang="ko-KR" sz="1100" dirty="0">
              <a:latin typeface="Noto Sans CJK KR Medium" panose="020B0600000000000000" pitchFamily="34" charset="-127"/>
              <a:ea typeface="Noto Sans CJK KR Medium" panose="020B0600000000000000" pitchFamily="34" charset="-127"/>
            </a:endParaRPr>
          </a:p>
        </p:txBody>
      </p:sp>
      <p:sp>
        <p:nvSpPr>
          <p:cNvPr id="9" name="TextBox 8"/>
          <p:cNvSpPr txBox="1"/>
          <p:nvPr/>
        </p:nvSpPr>
        <p:spPr>
          <a:xfrm>
            <a:off x="829818" y="5660754"/>
            <a:ext cx="2686160" cy="507831"/>
          </a:xfrm>
          <a:prstGeom prst="rect">
            <a:avLst/>
          </a:prstGeom>
          <a:noFill/>
        </p:spPr>
        <p:txBody>
          <a:bodyPr wrap="square" lIns="0" tIns="0" rIns="0" bIns="0" rtlCol="0" anchor="t">
            <a:spAutoFit/>
          </a:bodyPr>
          <a:lstStyle/>
          <a:p>
            <a:pPr algn="ctr">
              <a:lnSpc>
                <a:spcPct val="150000"/>
              </a:lnSpc>
            </a:pPr>
            <a:r>
              <a:rPr lang="en-US" altLang="ko-KR" sz="1100" dirty="0" smtClean="0">
                <a:latin typeface="Noto Sans CJK KR Medium" panose="020B0600000000000000" pitchFamily="34" charset="-127"/>
                <a:ea typeface="Noto Sans CJK KR Medium" panose="020B0600000000000000" pitchFamily="34" charset="-127"/>
              </a:rPr>
              <a:t>Moon Jae Wan</a:t>
            </a:r>
          </a:p>
          <a:p>
            <a:pPr algn="ctr">
              <a:lnSpc>
                <a:spcPct val="150000"/>
              </a:lnSpc>
            </a:pPr>
            <a:r>
              <a:rPr lang="en-US" altLang="ko-KR" sz="1100" dirty="0" smtClean="0">
                <a:latin typeface="Noto Sans CJK KR Medium" panose="020B0600000000000000" pitchFamily="34" charset="-127"/>
                <a:ea typeface="Noto Sans CJK KR Medium" panose="020B0600000000000000" pitchFamily="34" charset="-127"/>
              </a:rPr>
              <a:t>Machine Learning Developer</a:t>
            </a:r>
            <a:endParaRPr lang="en-US" altLang="ko-KR" sz="1100" dirty="0">
              <a:latin typeface="Noto Sans CJK KR Medium" panose="020B0600000000000000" pitchFamily="34" charset="-127"/>
              <a:ea typeface="Noto Sans CJK KR Medium" panose="020B0600000000000000" pitchFamily="34" charset="-127"/>
            </a:endParaRPr>
          </a:p>
        </p:txBody>
      </p:sp>
      <p:sp>
        <p:nvSpPr>
          <p:cNvPr id="11" name="모서리가 둥근 사각형 설명선 10"/>
          <p:cNvSpPr/>
          <p:nvPr/>
        </p:nvSpPr>
        <p:spPr>
          <a:xfrm>
            <a:off x="4081311" y="1313587"/>
            <a:ext cx="7403691" cy="1839549"/>
          </a:xfrm>
          <a:prstGeom prst="wedgeRoundRectCallout">
            <a:avLst>
              <a:gd name="adj1" fmla="val -67283"/>
              <a:gd name="adj2" fmla="val -2125"/>
              <a:gd name="adj3" fmla="val 16667"/>
            </a:avLst>
          </a:prstGeom>
          <a:noFill/>
          <a:ln>
            <a:solidFill>
              <a:srgbClr val="FF7F4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lnSpc>
                <a:spcPct val="150000"/>
              </a:lnSpc>
            </a:pPr>
            <a:r>
              <a:rPr lang="en-US" altLang="ko-KR" sz="1200" dirty="0" smtClean="0">
                <a:solidFill>
                  <a:schemeClr val="tx1"/>
                </a:solidFill>
                <a:latin typeface="Noto Sans CJK KR Medium" panose="020B0600000000000000" pitchFamily="34" charset="-127"/>
                <a:ea typeface="Noto Sans CJK KR Medium" panose="020B0600000000000000" pitchFamily="34" charset="-127"/>
              </a:rPr>
              <a:t> </a:t>
            </a:r>
          </a:p>
          <a:p>
            <a:pPr algn="just">
              <a:lnSpc>
                <a:spcPct val="150000"/>
              </a:lnSpc>
            </a:pPr>
            <a:endParaRPr lang="en-US" altLang="ko-KR" sz="1200" dirty="0" smtClean="0">
              <a:solidFill>
                <a:schemeClr val="tx1"/>
              </a:solidFill>
              <a:latin typeface="Noto Sans CJK KR Medium" panose="020B0600000000000000" pitchFamily="34" charset="-127"/>
              <a:ea typeface="Noto Sans CJK KR Medium" panose="020B0600000000000000" pitchFamily="34" charset="-127"/>
            </a:endParaRPr>
          </a:p>
          <a:p>
            <a:pPr algn="just">
              <a:lnSpc>
                <a:spcPct val="150000"/>
              </a:lnSpc>
            </a:pPr>
            <a:endParaRPr lang="en-US" altLang="ko-KR" sz="1200" dirty="0">
              <a:solidFill>
                <a:schemeClr val="tx1"/>
              </a:solidFill>
              <a:latin typeface="Noto Sans CJK KR Medium" panose="020B0600000000000000" pitchFamily="34" charset="-127"/>
              <a:ea typeface="Noto Sans CJK KR Medium" panose="020B0600000000000000" pitchFamily="34" charset="-127"/>
            </a:endParaRPr>
          </a:p>
          <a:p>
            <a:pPr algn="just">
              <a:lnSpc>
                <a:spcPct val="150000"/>
              </a:lnSpc>
            </a:pPr>
            <a:endParaRPr lang="en-US" altLang="ko-KR" sz="1200" dirty="0" smtClean="0">
              <a:solidFill>
                <a:schemeClr val="tx1"/>
              </a:solidFill>
              <a:latin typeface="Noto Sans CJK KR Medium" panose="020B0600000000000000" pitchFamily="34" charset="-127"/>
              <a:ea typeface="Noto Sans CJK KR Medium" panose="020B0600000000000000" pitchFamily="34" charset="-127"/>
            </a:endParaRPr>
          </a:p>
          <a:p>
            <a:pPr algn="r">
              <a:lnSpc>
                <a:spcPct val="150000"/>
              </a:lnSpc>
            </a:pPr>
            <a:endParaRPr lang="en-US" altLang="ko-KR" sz="1200" dirty="0" smtClean="0">
              <a:solidFill>
                <a:schemeClr val="tx1"/>
              </a:solidFill>
              <a:latin typeface="Noto Sans CJK KR Medium" panose="020B0600000000000000" pitchFamily="34" charset="-127"/>
              <a:ea typeface="Noto Sans CJK KR Medium" panose="020B0600000000000000" pitchFamily="34" charset="-127"/>
            </a:endParaRPr>
          </a:p>
          <a:p>
            <a:pPr algn="r">
              <a:lnSpc>
                <a:spcPct val="150000"/>
              </a:lnSpc>
            </a:pPr>
            <a:endParaRPr lang="en-US" altLang="ko-KR" sz="1050" dirty="0">
              <a:solidFill>
                <a:schemeClr val="tx1"/>
              </a:solidFill>
              <a:latin typeface="Noto Sans CJK KR Medium" panose="020B0600000000000000" pitchFamily="34" charset="-127"/>
              <a:ea typeface="Noto Sans CJK KR Medium" panose="020B0600000000000000" pitchFamily="34" charset="-127"/>
            </a:endParaRPr>
          </a:p>
          <a:p>
            <a:pPr algn="ctr"/>
            <a:endParaRPr lang="ko-KR" altLang="en-US" dirty="0">
              <a:solidFill>
                <a:schemeClr val="tx1"/>
              </a:solidFill>
            </a:endParaRPr>
          </a:p>
        </p:txBody>
      </p:sp>
      <p:sp>
        <p:nvSpPr>
          <p:cNvPr id="12" name="모서리가 둥근 사각형 설명선 11"/>
          <p:cNvSpPr/>
          <p:nvPr/>
        </p:nvSpPr>
        <p:spPr>
          <a:xfrm>
            <a:off x="4081311" y="3653224"/>
            <a:ext cx="7403691" cy="2934565"/>
          </a:xfrm>
          <a:prstGeom prst="wedgeRoundRectCallout">
            <a:avLst>
              <a:gd name="adj1" fmla="val -67136"/>
              <a:gd name="adj2" fmla="val -5165"/>
              <a:gd name="adj3" fmla="val 16667"/>
            </a:avLst>
          </a:prstGeom>
          <a:noFill/>
          <a:ln>
            <a:solidFill>
              <a:srgbClr val="FFC6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dirty="0">
              <a:solidFill>
                <a:schemeClr val="tx1"/>
              </a:solidFill>
              <a:latin typeface="Noto Sans CJK KR Medium" panose="020B0600000000000000" pitchFamily="34" charset="-127"/>
              <a:ea typeface="Noto Sans CJK KR Medium" panose="020B0600000000000000" pitchFamily="34" charset="-127"/>
            </a:endParaRPr>
          </a:p>
        </p:txBody>
      </p:sp>
      <p:sp>
        <p:nvSpPr>
          <p:cNvPr id="3" name="TextBox 2"/>
          <p:cNvSpPr txBox="1"/>
          <p:nvPr/>
        </p:nvSpPr>
        <p:spPr>
          <a:xfrm>
            <a:off x="4406694" y="1332206"/>
            <a:ext cx="6672415" cy="1869743"/>
          </a:xfrm>
          <a:prstGeom prst="rect">
            <a:avLst/>
          </a:prstGeom>
          <a:noFill/>
        </p:spPr>
        <p:txBody>
          <a:bodyPr wrap="square" rtlCol="0">
            <a:spAutoFit/>
          </a:bodyPr>
          <a:lstStyle/>
          <a:p>
            <a:pPr algn="just">
              <a:lnSpc>
                <a:spcPct val="150000"/>
              </a:lnSpc>
            </a:pPr>
            <a:r>
              <a:rPr lang="en-US" altLang="ko-KR" sz="1100" dirty="0" smtClean="0">
                <a:latin typeface="Noto Sans CJK KR Medium" panose="020B0600000000000000" pitchFamily="34" charset="-127"/>
                <a:ea typeface="Noto Sans CJK KR Medium" panose="020B0600000000000000" pitchFamily="34" charset="-127"/>
              </a:rPr>
              <a:t>“ I </a:t>
            </a:r>
            <a:r>
              <a:rPr lang="en-US" altLang="ko-KR" sz="1100" dirty="0">
                <a:latin typeface="Noto Sans CJK KR Medium" panose="020B0600000000000000" pitchFamily="34" charset="-127"/>
                <a:ea typeface="Noto Sans CJK KR Medium" panose="020B0600000000000000" pitchFamily="34" charset="-127"/>
              </a:rPr>
              <a:t>learned about requirements and design specifications, I actually felt a lot of difference. Is this really going to be used? But when I looked at the design specification and coded it, the things to implement were clear and it was easy to communicate with the team. It's a pity that I don't know much about the rest except parsing</a:t>
            </a:r>
            <a:r>
              <a:rPr lang="en-US" altLang="ko-KR" sz="1100" dirty="0" smtClean="0">
                <a:latin typeface="Noto Sans CJK KR Medium" panose="020B0600000000000000" pitchFamily="34" charset="-127"/>
                <a:ea typeface="Noto Sans CJK KR Medium" panose="020B0600000000000000" pitchFamily="34" charset="-127"/>
              </a:rPr>
              <a:t>. ”</a:t>
            </a:r>
          </a:p>
          <a:p>
            <a:pPr algn="just">
              <a:lnSpc>
                <a:spcPct val="150000"/>
              </a:lnSpc>
            </a:pPr>
            <a:r>
              <a:rPr lang="en-US" altLang="ko-KR" sz="1100" dirty="0" smtClean="0">
                <a:latin typeface="Noto Sans CJK KR Medium" panose="020B0600000000000000" pitchFamily="34" charset="-127"/>
                <a:ea typeface="Noto Sans CJK KR Medium" panose="020B0600000000000000" pitchFamily="34" charset="-127"/>
              </a:rPr>
              <a:t>(</a:t>
            </a:r>
            <a:r>
              <a:rPr lang="ko-KR" altLang="en-US" sz="1100" dirty="0" smtClean="0">
                <a:latin typeface="Noto Sans CJK KR Medium" panose="020B0600000000000000" pitchFamily="34" charset="-127"/>
                <a:ea typeface="Noto Sans CJK KR Medium" panose="020B0600000000000000" pitchFamily="34" charset="-127"/>
              </a:rPr>
              <a:t>요구명세서와 </a:t>
            </a:r>
            <a:r>
              <a:rPr lang="ko-KR" altLang="en-US" sz="1100" dirty="0">
                <a:latin typeface="Noto Sans CJK KR Medium" panose="020B0600000000000000" pitchFamily="34" charset="-127"/>
                <a:ea typeface="Noto Sans CJK KR Medium" panose="020B0600000000000000" pitchFamily="34" charset="-127"/>
              </a:rPr>
              <a:t>디자인명세서를 배울 때 사실 괴리감이 들었습니다</a:t>
            </a:r>
            <a:r>
              <a:rPr lang="en-US" altLang="ko-KR" sz="1100" dirty="0" smtClean="0">
                <a:latin typeface="Noto Sans CJK KR Medium" panose="020B0600000000000000" pitchFamily="34" charset="-127"/>
                <a:ea typeface="Noto Sans CJK KR Medium" panose="020B0600000000000000" pitchFamily="34" charset="-127"/>
              </a:rPr>
              <a:t>. </a:t>
            </a:r>
            <a:r>
              <a:rPr lang="ko-KR" altLang="en-US" sz="1100" dirty="0" smtClean="0">
                <a:latin typeface="Noto Sans CJK KR Medium" panose="020B0600000000000000" pitchFamily="34" charset="-127"/>
                <a:ea typeface="Noto Sans CJK KR Medium" panose="020B0600000000000000" pitchFamily="34" charset="-127"/>
              </a:rPr>
              <a:t>이게 </a:t>
            </a:r>
            <a:r>
              <a:rPr lang="ko-KR" altLang="en-US" sz="1100" dirty="0">
                <a:latin typeface="Noto Sans CJK KR Medium" panose="020B0600000000000000" pitchFamily="34" charset="-127"/>
                <a:ea typeface="Noto Sans CJK KR Medium" panose="020B0600000000000000" pitchFamily="34" charset="-127"/>
              </a:rPr>
              <a:t>과연 진짜 쓰일까 </a:t>
            </a:r>
            <a:r>
              <a:rPr lang="ko-KR" altLang="en-US" sz="1100" dirty="0" smtClean="0">
                <a:latin typeface="Noto Sans CJK KR Medium" panose="020B0600000000000000" pitchFamily="34" charset="-127"/>
                <a:ea typeface="Noto Sans CJK KR Medium" panose="020B0600000000000000" pitchFamily="34" charset="-127"/>
              </a:rPr>
              <a:t>하는 것 </a:t>
            </a:r>
            <a:r>
              <a:rPr lang="ko-KR" altLang="en-US" sz="1100" dirty="0">
                <a:latin typeface="Noto Sans CJK KR Medium" panose="020B0600000000000000" pitchFamily="34" charset="-127"/>
                <a:ea typeface="Noto Sans CJK KR Medium" panose="020B0600000000000000" pitchFamily="34" charset="-127"/>
              </a:rPr>
              <a:t>말이죠</a:t>
            </a:r>
            <a:r>
              <a:rPr lang="en-US" altLang="ko-KR" sz="1100" dirty="0" smtClean="0">
                <a:latin typeface="Noto Sans CJK KR Medium" panose="020B0600000000000000" pitchFamily="34" charset="-127"/>
                <a:ea typeface="Noto Sans CJK KR Medium" panose="020B0600000000000000" pitchFamily="34" charset="-127"/>
              </a:rPr>
              <a:t>. </a:t>
            </a:r>
            <a:r>
              <a:rPr lang="ko-KR" altLang="en-US" sz="1100" dirty="0" smtClean="0">
                <a:latin typeface="Noto Sans CJK KR Medium" panose="020B0600000000000000" pitchFamily="34" charset="-127"/>
                <a:ea typeface="Noto Sans CJK KR Medium" panose="020B0600000000000000" pitchFamily="34" charset="-127"/>
              </a:rPr>
              <a:t>하지만 </a:t>
            </a:r>
            <a:r>
              <a:rPr lang="ko-KR" altLang="en-US" sz="1100" dirty="0">
                <a:latin typeface="Noto Sans CJK KR Medium" panose="020B0600000000000000" pitchFamily="34" charset="-127"/>
                <a:ea typeface="Noto Sans CJK KR Medium" panose="020B0600000000000000" pitchFamily="34" charset="-127"/>
              </a:rPr>
              <a:t>구현할 때 디자인 명세서를 보면서</a:t>
            </a:r>
            <a:r>
              <a:rPr lang="en-US" altLang="ko-KR" sz="1100" dirty="0">
                <a:latin typeface="Noto Sans CJK KR Medium" panose="020B0600000000000000" pitchFamily="34" charset="-127"/>
                <a:ea typeface="Noto Sans CJK KR Medium" panose="020B0600000000000000" pitchFamily="34" charset="-127"/>
              </a:rPr>
              <a:t>, </a:t>
            </a:r>
            <a:r>
              <a:rPr lang="ko-KR" altLang="en-US" sz="1100" dirty="0" smtClean="0">
                <a:latin typeface="Noto Sans CJK KR Medium" panose="020B0600000000000000" pitchFamily="34" charset="-127"/>
                <a:ea typeface="Noto Sans CJK KR Medium" panose="020B0600000000000000" pitchFamily="34" charset="-127"/>
              </a:rPr>
              <a:t>구현해야 할 </a:t>
            </a:r>
            <a:r>
              <a:rPr lang="ko-KR" altLang="en-US" sz="1100" dirty="0">
                <a:latin typeface="Noto Sans CJK KR Medium" panose="020B0600000000000000" pitchFamily="34" charset="-127"/>
                <a:ea typeface="Noto Sans CJK KR Medium" panose="020B0600000000000000" pitchFamily="34" charset="-127"/>
              </a:rPr>
              <a:t>것이 명백하고 팀원들과 소통하는데 도움이 되었습니다</a:t>
            </a:r>
            <a:r>
              <a:rPr lang="en-US" altLang="ko-KR" sz="1100" dirty="0" smtClean="0">
                <a:latin typeface="Noto Sans CJK KR Medium" panose="020B0600000000000000" pitchFamily="34" charset="-127"/>
                <a:ea typeface="Noto Sans CJK KR Medium" panose="020B0600000000000000" pitchFamily="34" charset="-127"/>
              </a:rPr>
              <a:t>. </a:t>
            </a:r>
            <a:r>
              <a:rPr lang="ko-KR" altLang="en-US" sz="1100" dirty="0" smtClean="0">
                <a:latin typeface="Noto Sans CJK KR Medium" panose="020B0600000000000000" pitchFamily="34" charset="-127"/>
                <a:ea typeface="Noto Sans CJK KR Medium" panose="020B0600000000000000" pitchFamily="34" charset="-127"/>
              </a:rPr>
              <a:t>제가 </a:t>
            </a:r>
            <a:r>
              <a:rPr lang="ko-KR" altLang="en-US" sz="1100" dirty="0">
                <a:latin typeface="Noto Sans CJK KR Medium" panose="020B0600000000000000" pitchFamily="34" charset="-127"/>
                <a:ea typeface="Noto Sans CJK KR Medium" panose="020B0600000000000000" pitchFamily="34" charset="-127"/>
              </a:rPr>
              <a:t>맡은 부분이 </a:t>
            </a:r>
            <a:r>
              <a:rPr lang="ko-KR" altLang="en-US" sz="1100" dirty="0" err="1">
                <a:latin typeface="Noto Sans CJK KR Medium" panose="020B0600000000000000" pitchFamily="34" charset="-127"/>
                <a:ea typeface="Noto Sans CJK KR Medium" panose="020B0600000000000000" pitchFamily="34" charset="-127"/>
              </a:rPr>
              <a:t>파싱</a:t>
            </a:r>
            <a:r>
              <a:rPr lang="ko-KR" altLang="en-US" sz="1100" dirty="0">
                <a:latin typeface="Noto Sans CJK KR Medium" panose="020B0600000000000000" pitchFamily="34" charset="-127"/>
                <a:ea typeface="Noto Sans CJK KR Medium" panose="020B0600000000000000" pitchFamily="34" charset="-127"/>
              </a:rPr>
              <a:t> 부분이라 이 시스템의 </a:t>
            </a:r>
            <a:r>
              <a:rPr lang="ko-KR" altLang="en-US" sz="1100" dirty="0" err="1">
                <a:latin typeface="Noto Sans CJK KR Medium" panose="020B0600000000000000" pitchFamily="34" charset="-127"/>
                <a:ea typeface="Noto Sans CJK KR Medium" panose="020B0600000000000000" pitchFamily="34" charset="-127"/>
              </a:rPr>
              <a:t>다른부분에</a:t>
            </a:r>
            <a:r>
              <a:rPr lang="ko-KR" altLang="en-US" sz="1100" dirty="0">
                <a:latin typeface="Noto Sans CJK KR Medium" panose="020B0600000000000000" pitchFamily="34" charset="-127"/>
                <a:ea typeface="Noto Sans CJK KR Medium" panose="020B0600000000000000" pitchFamily="34" charset="-127"/>
              </a:rPr>
              <a:t> 대해 자세히 알지 못하는 것은 아쉽습니다</a:t>
            </a:r>
            <a:r>
              <a:rPr lang="en-US" altLang="ko-KR" sz="1100" dirty="0" smtClean="0">
                <a:latin typeface="Noto Sans CJK KR Medium" panose="020B0600000000000000" pitchFamily="34" charset="-127"/>
                <a:ea typeface="Noto Sans CJK KR Medium" panose="020B0600000000000000" pitchFamily="34" charset="-127"/>
              </a:rPr>
              <a:t>.)</a:t>
            </a:r>
            <a:endParaRPr lang="ko-KR" altLang="en-US" sz="900" dirty="0"/>
          </a:p>
        </p:txBody>
      </p:sp>
      <p:sp>
        <p:nvSpPr>
          <p:cNvPr id="10" name="TextBox 9"/>
          <p:cNvSpPr txBox="1"/>
          <p:nvPr/>
        </p:nvSpPr>
        <p:spPr>
          <a:xfrm>
            <a:off x="4406695" y="3702385"/>
            <a:ext cx="6672415" cy="2885405"/>
          </a:xfrm>
          <a:prstGeom prst="rect">
            <a:avLst/>
          </a:prstGeom>
          <a:noFill/>
        </p:spPr>
        <p:txBody>
          <a:bodyPr wrap="square" rtlCol="0">
            <a:spAutoFit/>
          </a:bodyPr>
          <a:lstStyle/>
          <a:p>
            <a:pPr algn="just">
              <a:lnSpc>
                <a:spcPct val="150000"/>
              </a:lnSpc>
            </a:pPr>
            <a:r>
              <a:rPr lang="en-US" altLang="ko-KR" sz="1100" dirty="0" smtClean="0">
                <a:latin typeface="Noto Sans CJK KR Medium" panose="020B0600000000000000" pitchFamily="34" charset="-127"/>
                <a:ea typeface="Noto Sans CJK KR Medium" panose="020B0600000000000000" pitchFamily="34" charset="-127"/>
              </a:rPr>
              <a:t>“I </a:t>
            </a:r>
            <a:r>
              <a:rPr lang="en-US" altLang="ko-KR" sz="1100" dirty="0">
                <a:latin typeface="Noto Sans CJK KR Medium" panose="020B0600000000000000" pitchFamily="34" charset="-127"/>
                <a:ea typeface="Noto Sans CJK KR Medium" panose="020B0600000000000000" pitchFamily="34" charset="-127"/>
              </a:rPr>
              <a:t>was in charge of machine learning in this project. There were three things I felt when I was building a machine learning </a:t>
            </a:r>
            <a:r>
              <a:rPr lang="en-US" altLang="ko-KR" sz="1100" dirty="0" smtClean="0">
                <a:latin typeface="Noto Sans CJK KR Medium" panose="020B0600000000000000" pitchFamily="34" charset="-127"/>
                <a:ea typeface="Noto Sans CJK KR Medium" panose="020B0600000000000000" pitchFamily="34" charset="-127"/>
              </a:rPr>
              <a:t>subsystem. The </a:t>
            </a:r>
            <a:r>
              <a:rPr lang="en-US" altLang="ko-KR" sz="1100" dirty="0">
                <a:latin typeface="Noto Sans CJK KR Medium" panose="020B0600000000000000" pitchFamily="34" charset="-127"/>
                <a:ea typeface="Noto Sans CJK KR Medium" panose="020B0600000000000000" pitchFamily="34" charset="-127"/>
              </a:rPr>
              <a:t>first was that it would take a lot of effort to apply technology change to the system. In order to apply the latest ML techniques, I have read a total of 10 papers, to make the current task and the most suitable </a:t>
            </a:r>
            <a:r>
              <a:rPr lang="en-US" altLang="ko-KR" sz="1100" dirty="0" smtClean="0">
                <a:latin typeface="Noto Sans CJK KR Medium" panose="020B0600000000000000" pitchFamily="34" charset="-127"/>
                <a:ea typeface="Noto Sans CJK KR Medium" panose="020B0600000000000000" pitchFamily="34" charset="-127"/>
              </a:rPr>
              <a:t>model. The </a:t>
            </a:r>
            <a:r>
              <a:rPr lang="en-US" altLang="ko-KR" sz="1100" dirty="0">
                <a:latin typeface="Noto Sans CJK KR Medium" panose="020B0600000000000000" pitchFamily="34" charset="-127"/>
                <a:ea typeface="Noto Sans CJK KR Medium" panose="020B0600000000000000" pitchFamily="34" charset="-127"/>
              </a:rPr>
              <a:t>second was that it took a lot of effort to create data sets that didn't exist. During </a:t>
            </a:r>
            <a:r>
              <a:rPr lang="en-US" altLang="ko-KR" sz="1100" dirty="0" err="1">
                <a:latin typeface="Noto Sans CJK KR Medium" panose="020B0600000000000000" pitchFamily="34" charset="-127"/>
                <a:ea typeface="Noto Sans CJK KR Medium" panose="020B0600000000000000" pitchFamily="34" charset="-127"/>
              </a:rPr>
              <a:t>coworking</a:t>
            </a:r>
            <a:r>
              <a:rPr lang="en-US" altLang="ko-KR" sz="1100" dirty="0">
                <a:latin typeface="Noto Sans CJK KR Medium" panose="020B0600000000000000" pitchFamily="34" charset="-127"/>
                <a:ea typeface="Noto Sans CJK KR Medium" panose="020B0600000000000000" pitchFamily="34" charset="-127"/>
              </a:rPr>
              <a:t> with the Parser team, we could find improvement direction for the parser</a:t>
            </a:r>
            <a:r>
              <a:rPr lang="en-US" altLang="ko-KR" sz="1100" dirty="0" smtClean="0">
                <a:latin typeface="Noto Sans CJK KR Medium" panose="020B0600000000000000" pitchFamily="34" charset="-127"/>
                <a:ea typeface="Noto Sans CJK KR Medium" panose="020B0600000000000000" pitchFamily="34" charset="-127"/>
              </a:rPr>
              <a:t>. The </a:t>
            </a:r>
            <a:r>
              <a:rPr lang="en-US" altLang="ko-KR" sz="1100" dirty="0">
                <a:latin typeface="Noto Sans CJK KR Medium" panose="020B0600000000000000" pitchFamily="34" charset="-127"/>
                <a:ea typeface="Noto Sans CJK KR Medium" panose="020B0600000000000000" pitchFamily="34" charset="-127"/>
              </a:rPr>
              <a:t>third is that you cannot determine whether it works well even if you pass the unit test until you test the system environment to deploy it. While the environment used in the development process was in the compute environment where machine learning was studied, the deploying environment for the systems was lower performance than that. Because of this, machine learning took a very long time to operate, making it difficult to use it</a:t>
            </a:r>
            <a:r>
              <a:rPr lang="en-US" altLang="ko-KR" sz="1100" dirty="0" smtClean="0">
                <a:latin typeface="Noto Sans CJK KR Medium" panose="020B0600000000000000" pitchFamily="34" charset="-127"/>
                <a:ea typeface="Noto Sans CJK KR Medium" panose="020B0600000000000000" pitchFamily="34" charset="-127"/>
              </a:rPr>
              <a:t>.”</a:t>
            </a:r>
            <a:endParaRPr lang="ko-KR" altLang="en-US" sz="900" dirty="0"/>
          </a:p>
        </p:txBody>
      </p:sp>
    </p:spTree>
    <p:extLst>
      <p:ext uri="{BB962C8B-B14F-4D97-AF65-F5344CB8AC3E}">
        <p14:creationId xmlns:p14="http://schemas.microsoft.com/office/powerpoint/2010/main" val="38207042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B9077118-FDA8-4F66-9142-8D8A8DC8B06C}"/>
              </a:ext>
            </a:extLst>
          </p:cNvPr>
          <p:cNvSpPr txBox="1"/>
          <p:nvPr/>
        </p:nvSpPr>
        <p:spPr>
          <a:xfrm>
            <a:off x="3678815" y="2367171"/>
            <a:ext cx="4907395" cy="2123658"/>
          </a:xfrm>
          <a:prstGeom prst="rect">
            <a:avLst/>
          </a:prstGeom>
          <a:noFill/>
        </p:spPr>
        <p:txBody>
          <a:bodyPr wrap="square" lIns="0" tIns="0" rIns="0" bIns="0" rtlCol="0" anchor="t">
            <a:spAutoFit/>
          </a:bodyPr>
          <a:lstStyle/>
          <a:p>
            <a:r>
              <a:rPr lang="en-US" altLang="ko-KR" sz="13800" dirty="0" smtClean="0">
                <a:latin typeface="Noto Sans CJK KR Black" panose="020B0A00000000000000" pitchFamily="34" charset="-127"/>
                <a:ea typeface="Noto Sans CJK KR Black" panose="020B0A00000000000000" pitchFamily="34" charset="-127"/>
              </a:rPr>
              <a:t>Q &amp; A</a:t>
            </a:r>
            <a:endParaRPr lang="en-US" altLang="ko-KR" sz="13800" dirty="0">
              <a:latin typeface="Noto Sans CJK KR Black" panose="020B0A00000000000000" pitchFamily="34" charset="-127"/>
              <a:ea typeface="Noto Sans CJK KR Black" panose="020B0A00000000000000" pitchFamily="34" charset="-127"/>
            </a:endParaRPr>
          </a:p>
        </p:txBody>
      </p:sp>
    </p:spTree>
    <p:extLst>
      <p:ext uri="{BB962C8B-B14F-4D97-AF65-F5344CB8AC3E}">
        <p14:creationId xmlns:p14="http://schemas.microsoft.com/office/powerpoint/2010/main" val="8900075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p:cNvSpPr/>
          <p:nvPr/>
        </p:nvSpPr>
        <p:spPr>
          <a:xfrm>
            <a:off x="354" y="-1"/>
            <a:ext cx="12191293" cy="6858001"/>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5"/>
          </a:p>
        </p:txBody>
      </p:sp>
      <p:pic>
        <p:nvPicPr>
          <p:cNvPr id="7" name="그림 6">
            <a:extLst>
              <a:ext uri="{FF2B5EF4-FFF2-40B4-BE49-F238E27FC236}">
                <a16:creationId xmlns:a16="http://schemas.microsoft.com/office/drawing/2014/main" xmlns="" id="{7674BDD0-6159-4E19-A91C-49AA7854B8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8280" y="3037916"/>
            <a:ext cx="918379" cy="918379"/>
          </a:xfrm>
          <a:prstGeom prst="rect">
            <a:avLst/>
          </a:prstGeom>
        </p:spPr>
      </p:pic>
      <p:sp>
        <p:nvSpPr>
          <p:cNvPr id="8" name="TextBox 7">
            <a:extLst>
              <a:ext uri="{FF2B5EF4-FFF2-40B4-BE49-F238E27FC236}">
                <a16:creationId xmlns:a16="http://schemas.microsoft.com/office/drawing/2014/main" xmlns="" id="{B9077118-FDA8-4F66-9142-8D8A8DC8B06C}"/>
              </a:ext>
            </a:extLst>
          </p:cNvPr>
          <p:cNvSpPr txBox="1"/>
          <p:nvPr/>
        </p:nvSpPr>
        <p:spPr>
          <a:xfrm>
            <a:off x="3569631" y="1759642"/>
            <a:ext cx="2698631" cy="415498"/>
          </a:xfrm>
          <a:prstGeom prst="rect">
            <a:avLst/>
          </a:prstGeom>
          <a:noFill/>
        </p:spPr>
        <p:txBody>
          <a:bodyPr wrap="square" lIns="0" tIns="0" rIns="0" bIns="0" rtlCol="0" anchor="t">
            <a:spAutoFit/>
          </a:bodyPr>
          <a:lstStyle/>
          <a:p>
            <a:r>
              <a:rPr lang="en-US" altLang="ko-KR" sz="2700" dirty="0" smtClean="0">
                <a:latin typeface="Noto Sans CJK KR Black" panose="020B0A00000000000000" pitchFamily="34" charset="-127"/>
                <a:ea typeface="Noto Sans CJK KR Black" panose="020B0A00000000000000" pitchFamily="34" charset="-127"/>
              </a:rPr>
              <a:t>Integration</a:t>
            </a:r>
            <a:endParaRPr lang="en-US" altLang="ko-KR" sz="2700" dirty="0">
              <a:latin typeface="Noto Sans CJK KR Black" panose="020B0A00000000000000" pitchFamily="34" charset="-127"/>
              <a:ea typeface="Noto Sans CJK KR Black" panose="020B0A00000000000000" pitchFamily="34" charset="-127"/>
            </a:endParaRPr>
          </a:p>
        </p:txBody>
      </p:sp>
      <p:sp>
        <p:nvSpPr>
          <p:cNvPr id="9" name="TextBox 8">
            <a:extLst>
              <a:ext uri="{FF2B5EF4-FFF2-40B4-BE49-F238E27FC236}">
                <a16:creationId xmlns:a16="http://schemas.microsoft.com/office/drawing/2014/main" xmlns="" id="{26D0F194-0C8E-4472-B963-C0988E20B18B}"/>
              </a:ext>
            </a:extLst>
          </p:cNvPr>
          <p:cNvSpPr txBox="1"/>
          <p:nvPr/>
        </p:nvSpPr>
        <p:spPr>
          <a:xfrm>
            <a:off x="3569631" y="2205465"/>
            <a:ext cx="6817787" cy="276999"/>
          </a:xfrm>
          <a:prstGeom prst="rect">
            <a:avLst/>
          </a:prstGeom>
          <a:noFill/>
        </p:spPr>
        <p:txBody>
          <a:bodyPr wrap="square" lIns="0" tIns="0" rIns="0" bIns="0" rtlCol="0" anchor="t">
            <a:spAutoFit/>
          </a:bodyPr>
          <a:lstStyle/>
          <a:p>
            <a:r>
              <a:rPr lang="en-US" altLang="ko-KR" dirty="0" smtClean="0">
                <a:solidFill>
                  <a:schemeClr val="bg2">
                    <a:lumMod val="50000"/>
                  </a:schemeClr>
                </a:solidFill>
                <a:latin typeface="Noto Sans CJK KR Black" panose="020B0A00000000000000" pitchFamily="34" charset="-127"/>
                <a:ea typeface="Noto Sans CJK KR Black" panose="020B0A00000000000000" pitchFamily="34" charset="-127"/>
              </a:rPr>
              <a:t>Provide ‘single’ shopping cart for shopping malls.</a:t>
            </a:r>
            <a:endParaRPr lang="en-US" altLang="ko-KR" dirty="0">
              <a:solidFill>
                <a:schemeClr val="bg2">
                  <a:lumMod val="50000"/>
                </a:schemeClr>
              </a:solidFill>
              <a:latin typeface="Noto Sans CJK KR Black" panose="020B0A00000000000000" pitchFamily="34" charset="-127"/>
              <a:ea typeface="Noto Sans CJK KR Black" panose="020B0A00000000000000" pitchFamily="34" charset="-127"/>
            </a:endParaRPr>
          </a:p>
        </p:txBody>
      </p:sp>
      <p:pic>
        <p:nvPicPr>
          <p:cNvPr id="10" name="그림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8280" y="1634641"/>
            <a:ext cx="918379" cy="918379"/>
          </a:xfrm>
          <a:prstGeom prst="rect">
            <a:avLst/>
          </a:prstGeom>
        </p:spPr>
      </p:pic>
      <p:sp>
        <p:nvSpPr>
          <p:cNvPr id="15" name="TextBox 14">
            <a:extLst>
              <a:ext uri="{FF2B5EF4-FFF2-40B4-BE49-F238E27FC236}">
                <a16:creationId xmlns:a16="http://schemas.microsoft.com/office/drawing/2014/main" xmlns="" id="{B9077118-FDA8-4F66-9142-8D8A8DC8B06C}"/>
              </a:ext>
            </a:extLst>
          </p:cNvPr>
          <p:cNvSpPr txBox="1"/>
          <p:nvPr/>
        </p:nvSpPr>
        <p:spPr>
          <a:xfrm>
            <a:off x="3569631" y="3144690"/>
            <a:ext cx="2698631" cy="415498"/>
          </a:xfrm>
          <a:prstGeom prst="rect">
            <a:avLst/>
          </a:prstGeom>
          <a:noFill/>
        </p:spPr>
        <p:txBody>
          <a:bodyPr wrap="square" lIns="0" tIns="0" rIns="0" bIns="0" rtlCol="0" anchor="t">
            <a:spAutoFit/>
          </a:bodyPr>
          <a:lstStyle/>
          <a:p>
            <a:r>
              <a:rPr lang="en-US" altLang="ko-KR" sz="2700" dirty="0" smtClean="0">
                <a:latin typeface="Noto Sans CJK KR Black" panose="020B0A00000000000000" pitchFamily="34" charset="-127"/>
                <a:ea typeface="Noto Sans CJK KR Black" panose="020B0A00000000000000" pitchFamily="34" charset="-127"/>
              </a:rPr>
              <a:t>Convenience</a:t>
            </a:r>
            <a:endParaRPr lang="en-US" altLang="ko-KR" sz="2700" dirty="0">
              <a:latin typeface="Noto Sans CJK KR Black" panose="020B0A00000000000000" pitchFamily="34" charset="-127"/>
              <a:ea typeface="Noto Sans CJK KR Black" panose="020B0A00000000000000" pitchFamily="34" charset="-127"/>
            </a:endParaRPr>
          </a:p>
        </p:txBody>
      </p:sp>
      <p:sp>
        <p:nvSpPr>
          <p:cNvPr id="16" name="TextBox 15">
            <a:extLst>
              <a:ext uri="{FF2B5EF4-FFF2-40B4-BE49-F238E27FC236}">
                <a16:creationId xmlns:a16="http://schemas.microsoft.com/office/drawing/2014/main" xmlns="" id="{26D0F194-0C8E-4472-B963-C0988E20B18B}"/>
              </a:ext>
            </a:extLst>
          </p:cNvPr>
          <p:cNvSpPr txBox="1"/>
          <p:nvPr/>
        </p:nvSpPr>
        <p:spPr>
          <a:xfrm>
            <a:off x="3569631" y="3590513"/>
            <a:ext cx="6817787" cy="276999"/>
          </a:xfrm>
          <a:prstGeom prst="rect">
            <a:avLst/>
          </a:prstGeom>
          <a:noFill/>
        </p:spPr>
        <p:txBody>
          <a:bodyPr wrap="square" lIns="0" tIns="0" rIns="0" bIns="0" rtlCol="0" anchor="t">
            <a:spAutoFit/>
          </a:bodyPr>
          <a:lstStyle/>
          <a:p>
            <a:r>
              <a:rPr lang="en-US" altLang="ko-KR" dirty="0" smtClean="0">
                <a:solidFill>
                  <a:schemeClr val="bg2">
                    <a:lumMod val="50000"/>
                  </a:schemeClr>
                </a:solidFill>
                <a:latin typeface="Noto Sans CJK KR Black" panose="020B0A00000000000000" pitchFamily="34" charset="-127"/>
                <a:ea typeface="Noto Sans CJK KR Black" panose="020B0A00000000000000" pitchFamily="34" charset="-127"/>
              </a:rPr>
              <a:t>Easy accessibility, adding, deleting and modifying. </a:t>
            </a:r>
            <a:endParaRPr lang="en-US" altLang="ko-KR" dirty="0">
              <a:solidFill>
                <a:schemeClr val="bg2">
                  <a:lumMod val="50000"/>
                </a:schemeClr>
              </a:solidFill>
              <a:latin typeface="Noto Sans CJK KR Black" panose="020B0A00000000000000" pitchFamily="34" charset="-127"/>
              <a:ea typeface="Noto Sans CJK KR Black" panose="020B0A00000000000000" pitchFamily="34" charset="-127"/>
            </a:endParaRPr>
          </a:p>
        </p:txBody>
      </p:sp>
      <p:pic>
        <p:nvPicPr>
          <p:cNvPr id="17" name="그림 16">
            <a:extLst>
              <a:ext uri="{FF2B5EF4-FFF2-40B4-BE49-F238E27FC236}">
                <a16:creationId xmlns:a16="http://schemas.microsoft.com/office/drawing/2014/main" xmlns="" id="{ACA7CB17-094D-490E-86A6-301B8AFDBF7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9674" r="8602" b="18277"/>
          <a:stretch/>
        </p:blipFill>
        <p:spPr>
          <a:xfrm>
            <a:off x="2288280" y="4441191"/>
            <a:ext cx="998424" cy="998425"/>
          </a:xfrm>
          <a:prstGeom prst="rect">
            <a:avLst/>
          </a:prstGeom>
        </p:spPr>
      </p:pic>
      <p:sp>
        <p:nvSpPr>
          <p:cNvPr id="20" name="TextBox 19">
            <a:extLst>
              <a:ext uri="{FF2B5EF4-FFF2-40B4-BE49-F238E27FC236}">
                <a16:creationId xmlns:a16="http://schemas.microsoft.com/office/drawing/2014/main" xmlns="" id="{B9077118-FDA8-4F66-9142-8D8A8DC8B06C}"/>
              </a:ext>
            </a:extLst>
          </p:cNvPr>
          <p:cNvSpPr txBox="1"/>
          <p:nvPr/>
        </p:nvSpPr>
        <p:spPr>
          <a:xfrm>
            <a:off x="3569631" y="4560063"/>
            <a:ext cx="2698631" cy="415498"/>
          </a:xfrm>
          <a:prstGeom prst="rect">
            <a:avLst/>
          </a:prstGeom>
          <a:noFill/>
        </p:spPr>
        <p:txBody>
          <a:bodyPr wrap="square" lIns="0" tIns="0" rIns="0" bIns="0" rtlCol="0" anchor="t">
            <a:spAutoFit/>
          </a:bodyPr>
          <a:lstStyle/>
          <a:p>
            <a:r>
              <a:rPr lang="en-US" altLang="ko-KR" sz="2700" dirty="0" smtClean="0">
                <a:latin typeface="Noto Sans CJK KR Black" panose="020B0A00000000000000" pitchFamily="34" charset="-127"/>
                <a:ea typeface="Noto Sans CJK KR Black" panose="020B0A00000000000000" pitchFamily="34" charset="-127"/>
              </a:rPr>
              <a:t>Analysis</a:t>
            </a:r>
            <a:endParaRPr lang="en-US" altLang="ko-KR" sz="2700" dirty="0">
              <a:latin typeface="Noto Sans CJK KR Black" panose="020B0A00000000000000" pitchFamily="34" charset="-127"/>
              <a:ea typeface="Noto Sans CJK KR Black" panose="020B0A00000000000000" pitchFamily="34" charset="-127"/>
            </a:endParaRPr>
          </a:p>
        </p:txBody>
      </p:sp>
      <p:sp>
        <p:nvSpPr>
          <p:cNvPr id="21" name="TextBox 20">
            <a:extLst>
              <a:ext uri="{FF2B5EF4-FFF2-40B4-BE49-F238E27FC236}">
                <a16:creationId xmlns:a16="http://schemas.microsoft.com/office/drawing/2014/main" xmlns="" id="{26D0F194-0C8E-4472-B963-C0988E20B18B}"/>
              </a:ext>
            </a:extLst>
          </p:cNvPr>
          <p:cNvSpPr txBox="1"/>
          <p:nvPr/>
        </p:nvSpPr>
        <p:spPr>
          <a:xfrm>
            <a:off x="3569631" y="5005886"/>
            <a:ext cx="7133843" cy="276999"/>
          </a:xfrm>
          <a:prstGeom prst="rect">
            <a:avLst/>
          </a:prstGeom>
          <a:noFill/>
        </p:spPr>
        <p:txBody>
          <a:bodyPr wrap="square" lIns="0" tIns="0" rIns="0" bIns="0" rtlCol="0" anchor="t">
            <a:spAutoFit/>
          </a:bodyPr>
          <a:lstStyle/>
          <a:p>
            <a:r>
              <a:rPr lang="en-US" altLang="ko-KR" dirty="0" smtClean="0">
                <a:solidFill>
                  <a:schemeClr val="bg2">
                    <a:lumMod val="50000"/>
                  </a:schemeClr>
                </a:solidFill>
                <a:latin typeface="Noto Sans CJK KR Black" panose="020B0A00000000000000" pitchFamily="34" charset="-127"/>
                <a:ea typeface="Noto Sans CJK KR Black" panose="020B0A00000000000000" pitchFamily="34" charset="-127"/>
              </a:rPr>
              <a:t>Use machine learning tool to provide black &amp; white reviews.</a:t>
            </a:r>
            <a:endParaRPr lang="en-US" altLang="ko-KR" dirty="0">
              <a:solidFill>
                <a:schemeClr val="bg2">
                  <a:lumMod val="50000"/>
                </a:schemeClr>
              </a:solidFill>
              <a:latin typeface="Noto Sans CJK KR Black" panose="020B0A00000000000000" pitchFamily="34" charset="-127"/>
              <a:ea typeface="Noto Sans CJK KR Black" panose="020B0A00000000000000" pitchFamily="34" charset="-127"/>
            </a:endParaRPr>
          </a:p>
        </p:txBody>
      </p:sp>
      <p:sp>
        <p:nvSpPr>
          <p:cNvPr id="22" name="TextBox 21">
            <a:extLst>
              <a:ext uri="{FF2B5EF4-FFF2-40B4-BE49-F238E27FC236}">
                <a16:creationId xmlns:a16="http://schemas.microsoft.com/office/drawing/2014/main" xmlns="" id="{6EB5B4C1-0F34-4691-9742-3AE851529518}"/>
              </a:ext>
            </a:extLst>
          </p:cNvPr>
          <p:cNvSpPr txBox="1"/>
          <p:nvPr/>
        </p:nvSpPr>
        <p:spPr>
          <a:xfrm>
            <a:off x="87086" y="74523"/>
            <a:ext cx="4171625" cy="307777"/>
          </a:xfrm>
          <a:prstGeom prst="rect">
            <a:avLst/>
          </a:prstGeom>
          <a:noFill/>
        </p:spPr>
        <p:txBody>
          <a:bodyPr wrap="square" lIns="0" tIns="0" rIns="0" bIns="0" rtlCol="0" anchor="t">
            <a:spAutoFit/>
          </a:bodyPr>
          <a:lstStyle/>
          <a:p>
            <a:r>
              <a:rPr lang="en-US" altLang="ko-KR" sz="2000" dirty="0" smtClean="0">
                <a:latin typeface="Noto Sans CJK KR Black" panose="020B0A00000000000000" pitchFamily="34" charset="-127"/>
                <a:ea typeface="Noto Sans CJK KR Black" panose="020B0A00000000000000" pitchFamily="34" charset="-127"/>
              </a:rPr>
              <a:t>01. Overall target System</a:t>
            </a:r>
            <a:endParaRPr lang="en-US" altLang="ko-KR" sz="2000" dirty="0">
              <a:latin typeface="Noto Sans CJK KR Black" panose="020B0A00000000000000" pitchFamily="34" charset="-127"/>
              <a:ea typeface="Noto Sans CJK KR Black" panose="020B0A00000000000000" pitchFamily="34" charset="-127"/>
            </a:endParaRPr>
          </a:p>
        </p:txBody>
      </p:sp>
    </p:spTree>
    <p:extLst>
      <p:ext uri="{BB962C8B-B14F-4D97-AF65-F5344CB8AC3E}">
        <p14:creationId xmlns:p14="http://schemas.microsoft.com/office/powerpoint/2010/main" val="20231650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그룹 24"/>
          <p:cNvGrpSpPr/>
          <p:nvPr/>
        </p:nvGrpSpPr>
        <p:grpSpPr>
          <a:xfrm>
            <a:off x="-1" y="-13067"/>
            <a:ext cx="12191999" cy="6871067"/>
            <a:chOff x="-1" y="-13067"/>
            <a:chExt cx="12191999" cy="6871067"/>
          </a:xfrm>
        </p:grpSpPr>
        <p:sp>
          <p:nvSpPr>
            <p:cNvPr id="4" name="사다리꼴 3"/>
            <p:cNvSpPr/>
            <p:nvPr/>
          </p:nvSpPr>
          <p:spPr>
            <a:xfrm>
              <a:off x="-1" y="-13064"/>
              <a:ext cx="6936378" cy="6871064"/>
            </a:xfrm>
            <a:custGeom>
              <a:avLst/>
              <a:gdLst>
                <a:gd name="connsiteX0" fmla="*/ 0 w 7001691"/>
                <a:gd name="connsiteY0" fmla="*/ 6858000 h 6858000"/>
                <a:gd name="connsiteX1" fmla="*/ 1714500 w 7001691"/>
                <a:gd name="connsiteY1" fmla="*/ 0 h 6858000"/>
                <a:gd name="connsiteX2" fmla="*/ 5287191 w 7001691"/>
                <a:gd name="connsiteY2" fmla="*/ 0 h 6858000"/>
                <a:gd name="connsiteX3" fmla="*/ 7001691 w 7001691"/>
                <a:gd name="connsiteY3" fmla="*/ 6858000 h 6858000"/>
                <a:gd name="connsiteX4" fmla="*/ 0 w 7001691"/>
                <a:gd name="connsiteY4" fmla="*/ 6858000 h 6858000"/>
                <a:gd name="connsiteX0" fmla="*/ 0 w 7001691"/>
                <a:gd name="connsiteY0" fmla="*/ 6871063 h 6871063"/>
                <a:gd name="connsiteX1" fmla="*/ 3266 w 7001691"/>
                <a:gd name="connsiteY1" fmla="*/ 0 h 6871063"/>
                <a:gd name="connsiteX2" fmla="*/ 5287191 w 7001691"/>
                <a:gd name="connsiteY2" fmla="*/ 13063 h 6871063"/>
                <a:gd name="connsiteX3" fmla="*/ 7001691 w 7001691"/>
                <a:gd name="connsiteY3" fmla="*/ 6871063 h 6871063"/>
                <a:gd name="connsiteX4" fmla="*/ 0 w 7001691"/>
                <a:gd name="connsiteY4" fmla="*/ 6871063 h 6871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1691" h="6871063">
                  <a:moveTo>
                    <a:pt x="0" y="6871063"/>
                  </a:moveTo>
                  <a:cubicBezTo>
                    <a:pt x="1089" y="4580709"/>
                    <a:pt x="2177" y="2290354"/>
                    <a:pt x="3266" y="0"/>
                  </a:cubicBezTo>
                  <a:lnTo>
                    <a:pt x="5287191" y="13063"/>
                  </a:lnTo>
                  <a:lnTo>
                    <a:pt x="7001691" y="6871063"/>
                  </a:lnTo>
                  <a:lnTo>
                    <a:pt x="0" y="6871063"/>
                  </a:lnTo>
                  <a:close/>
                </a:path>
              </a:pathLst>
            </a:custGeom>
            <a:solidFill>
              <a:srgbClr val="00D1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 </a:t>
              </a:r>
              <a:endParaRPr lang="ko-KR" altLang="en-US" dirty="0"/>
            </a:p>
          </p:txBody>
        </p:sp>
        <p:sp>
          <p:nvSpPr>
            <p:cNvPr id="10" name="사다리꼴 3"/>
            <p:cNvSpPr/>
            <p:nvPr/>
          </p:nvSpPr>
          <p:spPr>
            <a:xfrm rot="10800000">
              <a:off x="5368833" y="-13067"/>
              <a:ext cx="6823165" cy="6871063"/>
            </a:xfrm>
            <a:custGeom>
              <a:avLst/>
              <a:gdLst>
                <a:gd name="connsiteX0" fmla="*/ 0 w 7001691"/>
                <a:gd name="connsiteY0" fmla="*/ 6858000 h 6858000"/>
                <a:gd name="connsiteX1" fmla="*/ 1714500 w 7001691"/>
                <a:gd name="connsiteY1" fmla="*/ 0 h 6858000"/>
                <a:gd name="connsiteX2" fmla="*/ 5287191 w 7001691"/>
                <a:gd name="connsiteY2" fmla="*/ 0 h 6858000"/>
                <a:gd name="connsiteX3" fmla="*/ 7001691 w 7001691"/>
                <a:gd name="connsiteY3" fmla="*/ 6858000 h 6858000"/>
                <a:gd name="connsiteX4" fmla="*/ 0 w 7001691"/>
                <a:gd name="connsiteY4" fmla="*/ 6858000 h 6858000"/>
                <a:gd name="connsiteX0" fmla="*/ 0 w 7001691"/>
                <a:gd name="connsiteY0" fmla="*/ 6871063 h 6871063"/>
                <a:gd name="connsiteX1" fmla="*/ 3266 w 7001691"/>
                <a:gd name="connsiteY1" fmla="*/ 0 h 6871063"/>
                <a:gd name="connsiteX2" fmla="*/ 5287191 w 7001691"/>
                <a:gd name="connsiteY2" fmla="*/ 13063 h 6871063"/>
                <a:gd name="connsiteX3" fmla="*/ 7001691 w 7001691"/>
                <a:gd name="connsiteY3" fmla="*/ 6871063 h 6871063"/>
                <a:gd name="connsiteX4" fmla="*/ 0 w 7001691"/>
                <a:gd name="connsiteY4" fmla="*/ 6871063 h 6871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1691" h="6871063">
                  <a:moveTo>
                    <a:pt x="0" y="6871063"/>
                  </a:moveTo>
                  <a:cubicBezTo>
                    <a:pt x="1089" y="4580709"/>
                    <a:pt x="2177" y="2290354"/>
                    <a:pt x="3266" y="0"/>
                  </a:cubicBezTo>
                  <a:lnTo>
                    <a:pt x="5287191" y="13063"/>
                  </a:lnTo>
                  <a:lnTo>
                    <a:pt x="7001691" y="6871063"/>
                  </a:lnTo>
                  <a:lnTo>
                    <a:pt x="0" y="6871063"/>
                  </a:lnTo>
                  <a:close/>
                </a:path>
              </a:pathLst>
            </a:custGeom>
            <a:solidFill>
              <a:srgbClr val="009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 </a:t>
              </a:r>
              <a:endParaRPr lang="ko-KR" altLang="en-US" dirty="0"/>
            </a:p>
          </p:txBody>
        </p:sp>
      </p:grpSp>
      <p:pic>
        <p:nvPicPr>
          <p:cNvPr id="12" name="그림 11"/>
          <p:cNvPicPr>
            <a:picLocks noChangeAspect="1"/>
          </p:cNvPicPr>
          <p:nvPr/>
        </p:nvPicPr>
        <p:blipFill rotWithShape="1">
          <a:blip r:embed="rId3">
            <a:extLst>
              <a:ext uri="{28A0092B-C50C-407E-A947-70E740481C1C}">
                <a14:useLocalDpi xmlns:a14="http://schemas.microsoft.com/office/drawing/2010/main" val="0"/>
              </a:ext>
            </a:extLst>
          </a:blip>
          <a:srcRect l="11066" t="22107" r="61227" b="41669"/>
          <a:stretch/>
        </p:blipFill>
        <p:spPr>
          <a:xfrm>
            <a:off x="1181536" y="1968235"/>
            <a:ext cx="3455127" cy="2364036"/>
          </a:xfrm>
          <a:prstGeom prst="rect">
            <a:avLst/>
          </a:prstGeom>
          <a:solidFill>
            <a:srgbClr val="92D050"/>
          </a:solidFill>
        </p:spPr>
      </p:pic>
      <p:grpSp>
        <p:nvGrpSpPr>
          <p:cNvPr id="24" name="그룹 23"/>
          <p:cNvGrpSpPr/>
          <p:nvPr/>
        </p:nvGrpSpPr>
        <p:grpSpPr>
          <a:xfrm>
            <a:off x="1800493" y="4585450"/>
            <a:ext cx="2217215" cy="861774"/>
            <a:chOff x="1800493" y="4585450"/>
            <a:chExt cx="2217215" cy="861774"/>
          </a:xfrm>
        </p:grpSpPr>
        <p:sp>
          <p:nvSpPr>
            <p:cNvPr id="13" name="TextBox 12">
              <a:extLst>
                <a:ext uri="{FF2B5EF4-FFF2-40B4-BE49-F238E27FC236}">
                  <a16:creationId xmlns:a16="http://schemas.microsoft.com/office/drawing/2014/main" xmlns="" id="{B9077118-FDA8-4F66-9142-8D8A8DC8B06C}"/>
                </a:ext>
              </a:extLst>
            </p:cNvPr>
            <p:cNvSpPr txBox="1"/>
            <p:nvPr/>
          </p:nvSpPr>
          <p:spPr>
            <a:xfrm>
              <a:off x="1800493" y="4585450"/>
              <a:ext cx="2217215" cy="861774"/>
            </a:xfrm>
            <a:prstGeom prst="rect">
              <a:avLst/>
            </a:prstGeom>
            <a:noFill/>
          </p:spPr>
          <p:txBody>
            <a:bodyPr wrap="square" lIns="0" tIns="0" rIns="0" bIns="0" rtlCol="0" anchor="t">
              <a:spAutoFit/>
            </a:bodyPr>
            <a:lstStyle/>
            <a:p>
              <a:r>
                <a:rPr lang="en-US" altLang="ko-KR" sz="3600" dirty="0" smtClean="0">
                  <a:solidFill>
                    <a:schemeClr val="bg1"/>
                  </a:solidFill>
                  <a:latin typeface="Noto Sans CJK KR Black" panose="020B0A00000000000000" pitchFamily="34" charset="-127"/>
                  <a:ea typeface="Noto Sans CJK KR Black" panose="020B0A00000000000000" pitchFamily="34" charset="-127"/>
                </a:rPr>
                <a:t>Frontend</a:t>
              </a:r>
            </a:p>
            <a:p>
              <a:pPr algn="ctr"/>
              <a:r>
                <a:rPr lang="en-US" altLang="ko-KR" sz="2000" dirty="0" smtClean="0">
                  <a:solidFill>
                    <a:schemeClr val="bg1"/>
                  </a:solidFill>
                  <a:latin typeface="Noto Sans CJK KR Black" panose="020B0A00000000000000" pitchFamily="34" charset="-127"/>
                  <a:ea typeface="Noto Sans CJK KR Black" panose="020B0A00000000000000" pitchFamily="34" charset="-127"/>
                </a:rPr>
                <a:t>React</a:t>
              </a:r>
              <a:endParaRPr lang="en-US" altLang="ko-KR" sz="2000" dirty="0">
                <a:solidFill>
                  <a:schemeClr val="bg1"/>
                </a:solidFill>
                <a:latin typeface="Noto Sans CJK KR Black" panose="020B0A00000000000000" pitchFamily="34" charset="-127"/>
                <a:ea typeface="Noto Sans CJK KR Black" panose="020B0A00000000000000" pitchFamily="34" charset="-127"/>
              </a:endParaRPr>
            </a:p>
          </p:txBody>
        </p:sp>
        <p:pic>
          <p:nvPicPr>
            <p:cNvPr id="14" name="그림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65775" y="5091808"/>
              <a:ext cx="502947" cy="355416"/>
            </a:xfrm>
            <a:prstGeom prst="rect">
              <a:avLst/>
            </a:prstGeom>
          </p:spPr>
        </p:pic>
      </p:grpSp>
      <p:pic>
        <p:nvPicPr>
          <p:cNvPr id="15" name="그림 14"/>
          <p:cNvPicPr>
            <a:picLocks noChangeAspect="1"/>
          </p:cNvPicPr>
          <p:nvPr/>
        </p:nvPicPr>
        <p:blipFill rotWithShape="1">
          <a:blip r:embed="rId3">
            <a:extLst>
              <a:ext uri="{28A0092B-C50C-407E-A947-70E740481C1C}">
                <a14:useLocalDpi xmlns:a14="http://schemas.microsoft.com/office/drawing/2010/main" val="0"/>
              </a:ext>
            </a:extLst>
          </a:blip>
          <a:srcRect l="64563" t="16812" r="12421" b="36654"/>
          <a:stretch/>
        </p:blipFill>
        <p:spPr>
          <a:xfrm>
            <a:off x="8161762" y="1786197"/>
            <a:ext cx="2401391" cy="2728112"/>
          </a:xfrm>
          <a:prstGeom prst="rect">
            <a:avLst/>
          </a:prstGeom>
          <a:solidFill>
            <a:srgbClr val="92D050"/>
          </a:solidFill>
        </p:spPr>
      </p:pic>
      <p:sp>
        <p:nvSpPr>
          <p:cNvPr id="16" name="TextBox 15">
            <a:extLst>
              <a:ext uri="{FF2B5EF4-FFF2-40B4-BE49-F238E27FC236}">
                <a16:creationId xmlns:a16="http://schemas.microsoft.com/office/drawing/2014/main" xmlns="" id="{B9077118-FDA8-4F66-9142-8D8A8DC8B06C}"/>
              </a:ext>
            </a:extLst>
          </p:cNvPr>
          <p:cNvSpPr txBox="1"/>
          <p:nvPr/>
        </p:nvSpPr>
        <p:spPr>
          <a:xfrm>
            <a:off x="8351957" y="4585450"/>
            <a:ext cx="2217215" cy="861774"/>
          </a:xfrm>
          <a:prstGeom prst="rect">
            <a:avLst/>
          </a:prstGeom>
          <a:noFill/>
        </p:spPr>
        <p:txBody>
          <a:bodyPr wrap="square" lIns="0" tIns="0" rIns="0" bIns="0" rtlCol="0" anchor="t">
            <a:spAutoFit/>
          </a:bodyPr>
          <a:lstStyle/>
          <a:p>
            <a:r>
              <a:rPr lang="en-US" altLang="ko-KR" sz="3600" dirty="0" smtClean="0">
                <a:solidFill>
                  <a:schemeClr val="bg1"/>
                </a:solidFill>
                <a:latin typeface="Noto Sans CJK KR Black" panose="020B0A00000000000000" pitchFamily="34" charset="-127"/>
                <a:ea typeface="Noto Sans CJK KR Black" panose="020B0A00000000000000" pitchFamily="34" charset="-127"/>
              </a:rPr>
              <a:t>Backend</a:t>
            </a:r>
          </a:p>
          <a:p>
            <a:pPr algn="ctr"/>
            <a:r>
              <a:rPr lang="en-US" altLang="ko-KR" sz="2000" dirty="0" err="1" smtClean="0">
                <a:solidFill>
                  <a:schemeClr val="bg1"/>
                </a:solidFill>
                <a:latin typeface="Noto Sans CJK KR Black" panose="020B0A00000000000000" pitchFamily="34" charset="-127"/>
                <a:ea typeface="Noto Sans CJK KR Black" panose="020B0A00000000000000" pitchFamily="34" charset="-127"/>
              </a:rPr>
              <a:t>Django</a:t>
            </a:r>
            <a:r>
              <a:rPr lang="en-US" altLang="ko-KR" sz="2000" dirty="0" smtClean="0">
                <a:solidFill>
                  <a:schemeClr val="bg1"/>
                </a:solidFill>
                <a:latin typeface="Noto Sans CJK KR Black" panose="020B0A00000000000000" pitchFamily="34" charset="-127"/>
                <a:ea typeface="Noto Sans CJK KR Black" panose="020B0A00000000000000" pitchFamily="34" charset="-127"/>
              </a:rPr>
              <a:t>	</a:t>
            </a:r>
            <a:endParaRPr lang="en-US" altLang="ko-KR" sz="2000" dirty="0">
              <a:solidFill>
                <a:schemeClr val="bg1"/>
              </a:solidFill>
              <a:latin typeface="Noto Sans CJK KR Black" panose="020B0A00000000000000" pitchFamily="34" charset="-127"/>
              <a:ea typeface="Noto Sans CJK KR Black" panose="020B0A00000000000000" pitchFamily="34" charset="-127"/>
            </a:endParaRPr>
          </a:p>
        </p:txBody>
      </p:sp>
      <p:sp>
        <p:nvSpPr>
          <p:cNvPr id="26" name="TextBox 25">
            <a:extLst>
              <a:ext uri="{FF2B5EF4-FFF2-40B4-BE49-F238E27FC236}">
                <a16:creationId xmlns:a16="http://schemas.microsoft.com/office/drawing/2014/main" xmlns="" id="{6EB5B4C1-0F34-4691-9742-3AE851529518}"/>
              </a:ext>
            </a:extLst>
          </p:cNvPr>
          <p:cNvSpPr txBox="1"/>
          <p:nvPr/>
        </p:nvSpPr>
        <p:spPr>
          <a:xfrm>
            <a:off x="87086" y="74523"/>
            <a:ext cx="4171625" cy="307777"/>
          </a:xfrm>
          <a:prstGeom prst="rect">
            <a:avLst/>
          </a:prstGeom>
          <a:noFill/>
        </p:spPr>
        <p:txBody>
          <a:bodyPr wrap="square" lIns="0" tIns="0" rIns="0" bIns="0" rtlCol="0" anchor="t">
            <a:spAutoFit/>
          </a:bodyPr>
          <a:lstStyle/>
          <a:p>
            <a:r>
              <a:rPr lang="en-US" altLang="ko-KR" sz="2000" dirty="0" smtClean="0">
                <a:latin typeface="Noto Sans CJK KR Black" panose="020B0A00000000000000" pitchFamily="34" charset="-127"/>
                <a:ea typeface="Noto Sans CJK KR Black" panose="020B0A00000000000000" pitchFamily="34" charset="-127"/>
              </a:rPr>
              <a:t>02. Overall system architecture</a:t>
            </a:r>
            <a:endParaRPr lang="en-US" altLang="ko-KR" sz="2000" dirty="0">
              <a:latin typeface="Noto Sans CJK KR Black" panose="020B0A00000000000000" pitchFamily="34" charset="-127"/>
              <a:ea typeface="Noto Sans CJK KR Black" panose="020B0A00000000000000" pitchFamily="34" charset="-127"/>
            </a:endParaRPr>
          </a:p>
        </p:txBody>
      </p:sp>
    </p:spTree>
    <p:extLst>
      <p:ext uri="{BB962C8B-B14F-4D97-AF65-F5344CB8AC3E}">
        <p14:creationId xmlns:p14="http://schemas.microsoft.com/office/powerpoint/2010/main" val="26293350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그룹 24"/>
          <p:cNvGrpSpPr/>
          <p:nvPr/>
        </p:nvGrpSpPr>
        <p:grpSpPr>
          <a:xfrm>
            <a:off x="-1" y="-13067"/>
            <a:ext cx="12191999" cy="6871067"/>
            <a:chOff x="-1" y="-13067"/>
            <a:chExt cx="12191999" cy="6871067"/>
          </a:xfrm>
        </p:grpSpPr>
        <p:sp>
          <p:nvSpPr>
            <p:cNvPr id="4" name="사다리꼴 3"/>
            <p:cNvSpPr/>
            <p:nvPr/>
          </p:nvSpPr>
          <p:spPr>
            <a:xfrm>
              <a:off x="-1" y="-13064"/>
              <a:ext cx="6936378" cy="6871064"/>
            </a:xfrm>
            <a:custGeom>
              <a:avLst/>
              <a:gdLst>
                <a:gd name="connsiteX0" fmla="*/ 0 w 7001691"/>
                <a:gd name="connsiteY0" fmla="*/ 6858000 h 6858000"/>
                <a:gd name="connsiteX1" fmla="*/ 1714500 w 7001691"/>
                <a:gd name="connsiteY1" fmla="*/ 0 h 6858000"/>
                <a:gd name="connsiteX2" fmla="*/ 5287191 w 7001691"/>
                <a:gd name="connsiteY2" fmla="*/ 0 h 6858000"/>
                <a:gd name="connsiteX3" fmla="*/ 7001691 w 7001691"/>
                <a:gd name="connsiteY3" fmla="*/ 6858000 h 6858000"/>
                <a:gd name="connsiteX4" fmla="*/ 0 w 7001691"/>
                <a:gd name="connsiteY4" fmla="*/ 6858000 h 6858000"/>
                <a:gd name="connsiteX0" fmla="*/ 0 w 7001691"/>
                <a:gd name="connsiteY0" fmla="*/ 6871063 h 6871063"/>
                <a:gd name="connsiteX1" fmla="*/ 3266 w 7001691"/>
                <a:gd name="connsiteY1" fmla="*/ 0 h 6871063"/>
                <a:gd name="connsiteX2" fmla="*/ 5287191 w 7001691"/>
                <a:gd name="connsiteY2" fmla="*/ 13063 h 6871063"/>
                <a:gd name="connsiteX3" fmla="*/ 7001691 w 7001691"/>
                <a:gd name="connsiteY3" fmla="*/ 6871063 h 6871063"/>
                <a:gd name="connsiteX4" fmla="*/ 0 w 7001691"/>
                <a:gd name="connsiteY4" fmla="*/ 6871063 h 6871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1691" h="6871063">
                  <a:moveTo>
                    <a:pt x="0" y="6871063"/>
                  </a:moveTo>
                  <a:cubicBezTo>
                    <a:pt x="1089" y="4580709"/>
                    <a:pt x="2177" y="2290354"/>
                    <a:pt x="3266" y="0"/>
                  </a:cubicBezTo>
                  <a:lnTo>
                    <a:pt x="5287191" y="13063"/>
                  </a:lnTo>
                  <a:lnTo>
                    <a:pt x="7001691" y="6871063"/>
                  </a:lnTo>
                  <a:lnTo>
                    <a:pt x="0" y="6871063"/>
                  </a:lnTo>
                  <a:close/>
                </a:path>
              </a:pathLst>
            </a:custGeom>
            <a:solidFill>
              <a:srgbClr val="00D1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 </a:t>
              </a:r>
              <a:endParaRPr lang="ko-KR" altLang="en-US" dirty="0"/>
            </a:p>
          </p:txBody>
        </p:sp>
        <p:sp>
          <p:nvSpPr>
            <p:cNvPr id="10" name="사다리꼴 3"/>
            <p:cNvSpPr/>
            <p:nvPr/>
          </p:nvSpPr>
          <p:spPr>
            <a:xfrm rot="10800000">
              <a:off x="5368833" y="-13067"/>
              <a:ext cx="6823165" cy="6871063"/>
            </a:xfrm>
            <a:custGeom>
              <a:avLst/>
              <a:gdLst>
                <a:gd name="connsiteX0" fmla="*/ 0 w 7001691"/>
                <a:gd name="connsiteY0" fmla="*/ 6858000 h 6858000"/>
                <a:gd name="connsiteX1" fmla="*/ 1714500 w 7001691"/>
                <a:gd name="connsiteY1" fmla="*/ 0 h 6858000"/>
                <a:gd name="connsiteX2" fmla="*/ 5287191 w 7001691"/>
                <a:gd name="connsiteY2" fmla="*/ 0 h 6858000"/>
                <a:gd name="connsiteX3" fmla="*/ 7001691 w 7001691"/>
                <a:gd name="connsiteY3" fmla="*/ 6858000 h 6858000"/>
                <a:gd name="connsiteX4" fmla="*/ 0 w 7001691"/>
                <a:gd name="connsiteY4" fmla="*/ 6858000 h 6858000"/>
                <a:gd name="connsiteX0" fmla="*/ 0 w 7001691"/>
                <a:gd name="connsiteY0" fmla="*/ 6871063 h 6871063"/>
                <a:gd name="connsiteX1" fmla="*/ 3266 w 7001691"/>
                <a:gd name="connsiteY1" fmla="*/ 0 h 6871063"/>
                <a:gd name="connsiteX2" fmla="*/ 5287191 w 7001691"/>
                <a:gd name="connsiteY2" fmla="*/ 13063 h 6871063"/>
                <a:gd name="connsiteX3" fmla="*/ 7001691 w 7001691"/>
                <a:gd name="connsiteY3" fmla="*/ 6871063 h 6871063"/>
                <a:gd name="connsiteX4" fmla="*/ 0 w 7001691"/>
                <a:gd name="connsiteY4" fmla="*/ 6871063 h 6871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1691" h="6871063">
                  <a:moveTo>
                    <a:pt x="0" y="6871063"/>
                  </a:moveTo>
                  <a:cubicBezTo>
                    <a:pt x="1089" y="4580709"/>
                    <a:pt x="2177" y="2290354"/>
                    <a:pt x="3266" y="0"/>
                  </a:cubicBezTo>
                  <a:lnTo>
                    <a:pt x="5287191" y="13063"/>
                  </a:lnTo>
                  <a:lnTo>
                    <a:pt x="7001691" y="6871063"/>
                  </a:lnTo>
                  <a:lnTo>
                    <a:pt x="0" y="6871063"/>
                  </a:lnTo>
                  <a:close/>
                </a:path>
              </a:pathLst>
            </a:custGeom>
            <a:solidFill>
              <a:srgbClr val="009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 </a:t>
              </a:r>
              <a:endParaRPr lang="ko-KR" altLang="en-US" dirty="0"/>
            </a:p>
          </p:txBody>
        </p:sp>
      </p:grpSp>
      <p:sp>
        <p:nvSpPr>
          <p:cNvPr id="13" name="TextBox 12">
            <a:extLst>
              <a:ext uri="{FF2B5EF4-FFF2-40B4-BE49-F238E27FC236}">
                <a16:creationId xmlns:a16="http://schemas.microsoft.com/office/drawing/2014/main" xmlns="" id="{B9077118-FDA8-4F66-9142-8D8A8DC8B06C}"/>
              </a:ext>
            </a:extLst>
          </p:cNvPr>
          <p:cNvSpPr txBox="1"/>
          <p:nvPr/>
        </p:nvSpPr>
        <p:spPr>
          <a:xfrm>
            <a:off x="1800493" y="4585450"/>
            <a:ext cx="2217215" cy="307777"/>
          </a:xfrm>
          <a:prstGeom prst="rect">
            <a:avLst/>
          </a:prstGeom>
          <a:noFill/>
        </p:spPr>
        <p:txBody>
          <a:bodyPr wrap="square" lIns="0" tIns="0" rIns="0" bIns="0" rtlCol="0" anchor="t">
            <a:spAutoFit/>
          </a:bodyPr>
          <a:lstStyle/>
          <a:p>
            <a:endParaRPr lang="en-US" altLang="ko-KR" sz="2000" dirty="0">
              <a:solidFill>
                <a:schemeClr val="bg1"/>
              </a:solidFill>
              <a:latin typeface="Noto Sans CJK KR Black" panose="020B0A00000000000000" pitchFamily="34" charset="-127"/>
              <a:ea typeface="Noto Sans CJK KR Black" panose="020B0A00000000000000" pitchFamily="34" charset="-127"/>
            </a:endParaRPr>
          </a:p>
        </p:txBody>
      </p:sp>
      <p:sp>
        <p:nvSpPr>
          <p:cNvPr id="16" name="TextBox 15">
            <a:extLst>
              <a:ext uri="{FF2B5EF4-FFF2-40B4-BE49-F238E27FC236}">
                <a16:creationId xmlns:a16="http://schemas.microsoft.com/office/drawing/2014/main" xmlns="" id="{B9077118-FDA8-4F66-9142-8D8A8DC8B06C}"/>
              </a:ext>
            </a:extLst>
          </p:cNvPr>
          <p:cNvSpPr txBox="1"/>
          <p:nvPr/>
        </p:nvSpPr>
        <p:spPr>
          <a:xfrm>
            <a:off x="8046499" y="395750"/>
            <a:ext cx="2217215" cy="553998"/>
          </a:xfrm>
          <a:prstGeom prst="rect">
            <a:avLst/>
          </a:prstGeom>
          <a:noFill/>
        </p:spPr>
        <p:txBody>
          <a:bodyPr wrap="square" lIns="0" tIns="0" rIns="0" bIns="0" rtlCol="0" anchor="t">
            <a:spAutoFit/>
          </a:bodyPr>
          <a:lstStyle/>
          <a:p>
            <a:r>
              <a:rPr lang="en-US" altLang="ko-KR" sz="3600" dirty="0" smtClean="0">
                <a:solidFill>
                  <a:schemeClr val="bg1"/>
                </a:solidFill>
                <a:latin typeface="Noto Sans CJK KR Black" panose="020B0A00000000000000" pitchFamily="34" charset="-127"/>
                <a:ea typeface="Noto Sans CJK KR Black" panose="020B0A00000000000000" pitchFamily="34" charset="-127"/>
              </a:rPr>
              <a:t>Backend</a:t>
            </a:r>
          </a:p>
        </p:txBody>
      </p:sp>
      <p:sp>
        <p:nvSpPr>
          <p:cNvPr id="17" name="TextBox 16">
            <a:extLst>
              <a:ext uri="{FF2B5EF4-FFF2-40B4-BE49-F238E27FC236}">
                <a16:creationId xmlns:a16="http://schemas.microsoft.com/office/drawing/2014/main" xmlns="" id="{B9077118-FDA8-4F66-9142-8D8A8DC8B06C}"/>
              </a:ext>
            </a:extLst>
          </p:cNvPr>
          <p:cNvSpPr txBox="1"/>
          <p:nvPr/>
        </p:nvSpPr>
        <p:spPr>
          <a:xfrm>
            <a:off x="1575809" y="395750"/>
            <a:ext cx="2217215" cy="553998"/>
          </a:xfrm>
          <a:prstGeom prst="rect">
            <a:avLst/>
          </a:prstGeom>
          <a:noFill/>
        </p:spPr>
        <p:txBody>
          <a:bodyPr wrap="square" lIns="0" tIns="0" rIns="0" bIns="0" rtlCol="0" anchor="t">
            <a:spAutoFit/>
          </a:bodyPr>
          <a:lstStyle/>
          <a:p>
            <a:r>
              <a:rPr lang="en-US" altLang="ko-KR" sz="3600" dirty="0" smtClean="0">
                <a:solidFill>
                  <a:schemeClr val="bg1"/>
                </a:solidFill>
                <a:latin typeface="Noto Sans CJK KR Black" panose="020B0A00000000000000" pitchFamily="34" charset="-127"/>
                <a:ea typeface="Noto Sans CJK KR Black" panose="020B0A00000000000000" pitchFamily="34" charset="-127"/>
              </a:rPr>
              <a:t>Frontend</a:t>
            </a:r>
          </a:p>
        </p:txBody>
      </p:sp>
      <p:sp>
        <p:nvSpPr>
          <p:cNvPr id="7" name="직사각형 6"/>
          <p:cNvSpPr/>
          <p:nvPr/>
        </p:nvSpPr>
        <p:spPr>
          <a:xfrm>
            <a:off x="7938449" y="1524827"/>
            <a:ext cx="2642314" cy="577442"/>
          </a:xfrm>
          <a:prstGeom prst="rect">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bg1"/>
                </a:solidFill>
                <a:latin typeface="Noto Sans CJK KR Black" panose="020B0A00000000000000" pitchFamily="34" charset="-127"/>
                <a:ea typeface="Noto Sans CJK KR Black" panose="020B0A00000000000000" pitchFamily="34" charset="-127"/>
              </a:rPr>
              <a:t>Picket Server</a:t>
            </a:r>
            <a:endParaRPr lang="ko-KR" altLang="en-US" dirty="0"/>
          </a:p>
        </p:txBody>
      </p:sp>
      <p:sp>
        <p:nvSpPr>
          <p:cNvPr id="18" name="직사각형 17"/>
          <p:cNvSpPr/>
          <p:nvPr/>
        </p:nvSpPr>
        <p:spPr>
          <a:xfrm>
            <a:off x="7938449" y="2571895"/>
            <a:ext cx="2642314" cy="577442"/>
          </a:xfrm>
          <a:prstGeom prst="rect">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bg1"/>
                </a:solidFill>
                <a:latin typeface="Noto Sans CJK KR Black" panose="020B0A00000000000000" pitchFamily="34" charset="-127"/>
                <a:ea typeface="Noto Sans CJK KR Black" panose="020B0A00000000000000" pitchFamily="34" charset="-127"/>
              </a:rPr>
              <a:t>Viewer</a:t>
            </a:r>
            <a:endParaRPr lang="ko-KR" altLang="en-US" dirty="0"/>
          </a:p>
        </p:txBody>
      </p:sp>
      <p:sp>
        <p:nvSpPr>
          <p:cNvPr id="19" name="직사각형 18"/>
          <p:cNvSpPr/>
          <p:nvPr/>
        </p:nvSpPr>
        <p:spPr>
          <a:xfrm>
            <a:off x="6542030" y="3615032"/>
            <a:ext cx="1674638" cy="577442"/>
          </a:xfrm>
          <a:prstGeom prst="rect">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bg1"/>
                </a:solidFill>
                <a:latin typeface="Noto Sans CJK KR Black" panose="020B0A00000000000000" pitchFamily="34" charset="-127"/>
                <a:ea typeface="Noto Sans CJK KR Black" panose="020B0A00000000000000" pitchFamily="34" charset="-127"/>
              </a:rPr>
              <a:t>Authenticator</a:t>
            </a:r>
            <a:endParaRPr lang="ko-KR" altLang="en-US" sz="1600" dirty="0"/>
          </a:p>
        </p:txBody>
      </p:sp>
      <p:sp>
        <p:nvSpPr>
          <p:cNvPr id="20" name="직사각형 19"/>
          <p:cNvSpPr/>
          <p:nvPr/>
        </p:nvSpPr>
        <p:spPr>
          <a:xfrm>
            <a:off x="8319478" y="3602080"/>
            <a:ext cx="1880259" cy="577442"/>
          </a:xfrm>
          <a:prstGeom prst="rect">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err="1" smtClean="0">
                <a:solidFill>
                  <a:schemeClr val="bg1"/>
                </a:solidFill>
                <a:latin typeface="Noto Sans CJK KR Black" panose="020B0A00000000000000" pitchFamily="34" charset="-127"/>
                <a:ea typeface="Noto Sans CJK KR Black" panose="020B0A00000000000000" pitchFamily="34" charset="-127"/>
              </a:rPr>
              <a:t>QueryHandler</a:t>
            </a:r>
            <a:endParaRPr lang="ko-KR" altLang="en-US" sz="1600" dirty="0"/>
          </a:p>
        </p:txBody>
      </p:sp>
      <p:sp>
        <p:nvSpPr>
          <p:cNvPr id="21" name="직사각형 20"/>
          <p:cNvSpPr/>
          <p:nvPr/>
        </p:nvSpPr>
        <p:spPr>
          <a:xfrm>
            <a:off x="10319882" y="3614287"/>
            <a:ext cx="1567318" cy="577442"/>
          </a:xfrm>
          <a:prstGeom prst="rect">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err="1" smtClean="0">
                <a:solidFill>
                  <a:schemeClr val="bg1"/>
                </a:solidFill>
                <a:latin typeface="Noto Sans CJK KR Black" panose="020B0A00000000000000" pitchFamily="34" charset="-127"/>
                <a:ea typeface="Noto Sans CJK KR Black" panose="020B0A00000000000000" pitchFamily="34" charset="-127"/>
              </a:rPr>
              <a:t>Parserer</a:t>
            </a:r>
            <a:endParaRPr lang="ko-KR" altLang="en-US" sz="1600" dirty="0"/>
          </a:p>
        </p:txBody>
      </p:sp>
      <p:cxnSp>
        <p:nvCxnSpPr>
          <p:cNvPr id="22" name="직선 연결선 21"/>
          <p:cNvCxnSpPr/>
          <p:nvPr/>
        </p:nvCxnSpPr>
        <p:spPr>
          <a:xfrm>
            <a:off x="5656217" y="1132300"/>
            <a:ext cx="6535781" cy="201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p:nvPr/>
        </p:nvCxnSpPr>
        <p:spPr>
          <a:xfrm>
            <a:off x="0" y="1132300"/>
            <a:ext cx="5512525" cy="1084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2" name="그림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0098" y="5646160"/>
            <a:ext cx="861060" cy="861060"/>
          </a:xfrm>
          <a:prstGeom prst="rect">
            <a:avLst/>
          </a:prstGeom>
        </p:spPr>
      </p:pic>
      <p:cxnSp>
        <p:nvCxnSpPr>
          <p:cNvPr id="44" name="꺾인 연결선 43"/>
          <p:cNvCxnSpPr>
            <a:stCxn id="18" idx="2"/>
            <a:endCxn id="19" idx="0"/>
          </p:cNvCxnSpPr>
          <p:nvPr/>
        </p:nvCxnSpPr>
        <p:spPr>
          <a:xfrm rot="5400000">
            <a:off x="8086631" y="2442056"/>
            <a:ext cx="465695" cy="1880257"/>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p:cNvCxnSpPr>
            <a:stCxn id="18" idx="2"/>
            <a:endCxn id="20" idx="0"/>
          </p:cNvCxnSpPr>
          <p:nvPr/>
        </p:nvCxnSpPr>
        <p:spPr>
          <a:xfrm>
            <a:off x="9259606" y="3149337"/>
            <a:ext cx="2" cy="4527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꺾인 연결선 48"/>
          <p:cNvCxnSpPr>
            <a:endCxn id="21" idx="0"/>
          </p:cNvCxnSpPr>
          <p:nvPr/>
        </p:nvCxnSpPr>
        <p:spPr>
          <a:xfrm>
            <a:off x="8998724" y="3168568"/>
            <a:ext cx="2104817" cy="445719"/>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8" name="꺾인 연결선 57"/>
          <p:cNvCxnSpPr>
            <a:stCxn id="18" idx="2"/>
            <a:endCxn id="21" idx="0"/>
          </p:cNvCxnSpPr>
          <p:nvPr/>
        </p:nvCxnSpPr>
        <p:spPr>
          <a:xfrm rot="16200000" flipH="1">
            <a:off x="9949098" y="2459844"/>
            <a:ext cx="464950" cy="1843935"/>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0" name="그림 59"/>
          <p:cNvPicPr>
            <a:picLocks noChangeAspect="1"/>
          </p:cNvPicPr>
          <p:nvPr/>
        </p:nvPicPr>
        <p:blipFill>
          <a:blip r:embed="rId4" cstate="print">
            <a:extLst>
              <a:ext uri="{BEBA8EAE-BF5A-486C-A8C5-ECC9F3942E4B}">
                <a14:imgProps xmlns:a14="http://schemas.microsoft.com/office/drawing/2010/main">
                  <a14:imgLayer r:embed="rId5">
                    <a14:imgEffect>
                      <a14:backgroundRemoval t="7302" b="92540" l="10000" r="90635"/>
                    </a14:imgEffect>
                  </a14:imgLayer>
                </a14:imgProps>
              </a:ext>
              <a:ext uri="{28A0092B-C50C-407E-A947-70E740481C1C}">
                <a14:useLocalDpi xmlns:a14="http://schemas.microsoft.com/office/drawing/2010/main" val="0"/>
              </a:ext>
            </a:extLst>
          </a:blip>
          <a:stretch>
            <a:fillRect/>
          </a:stretch>
        </p:blipFill>
        <p:spPr>
          <a:xfrm>
            <a:off x="10600601" y="5084608"/>
            <a:ext cx="1005880" cy="950616"/>
          </a:xfrm>
          <a:prstGeom prst="rect">
            <a:avLst/>
          </a:prstGeom>
        </p:spPr>
      </p:pic>
      <p:cxnSp>
        <p:nvCxnSpPr>
          <p:cNvPr id="95" name="직선 화살표 연결선 94"/>
          <p:cNvCxnSpPr>
            <a:stCxn id="21" idx="2"/>
            <a:endCxn id="60" idx="0"/>
          </p:cNvCxnSpPr>
          <p:nvPr/>
        </p:nvCxnSpPr>
        <p:spPr>
          <a:xfrm>
            <a:off x="11103541" y="4191729"/>
            <a:ext cx="0" cy="89287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직사각형 98"/>
          <p:cNvSpPr/>
          <p:nvPr/>
        </p:nvSpPr>
        <p:spPr>
          <a:xfrm>
            <a:off x="8719608" y="4624120"/>
            <a:ext cx="1062040" cy="577442"/>
          </a:xfrm>
          <a:prstGeom prst="rect">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bg1"/>
                </a:solidFill>
                <a:latin typeface="Noto Sans CJK KR Black" panose="020B0A00000000000000" pitchFamily="34" charset="-127"/>
                <a:ea typeface="Noto Sans CJK KR Black" panose="020B0A00000000000000" pitchFamily="34" charset="-127"/>
              </a:rPr>
              <a:t>Model</a:t>
            </a:r>
            <a:endParaRPr lang="ko-KR" altLang="en-US" sz="1600" dirty="0"/>
          </a:p>
        </p:txBody>
      </p:sp>
      <p:cxnSp>
        <p:nvCxnSpPr>
          <p:cNvPr id="101" name="꺾인 연결선 100"/>
          <p:cNvCxnSpPr>
            <a:stCxn id="19" idx="2"/>
            <a:endCxn id="99" idx="0"/>
          </p:cNvCxnSpPr>
          <p:nvPr/>
        </p:nvCxnSpPr>
        <p:spPr>
          <a:xfrm rot="16200000" flipH="1">
            <a:off x="8099165" y="3472657"/>
            <a:ext cx="431646" cy="1871279"/>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p:cNvCxnSpPr>
            <a:endCxn id="99" idx="0"/>
          </p:cNvCxnSpPr>
          <p:nvPr/>
        </p:nvCxnSpPr>
        <p:spPr>
          <a:xfrm flipH="1">
            <a:off x="9250628" y="4179522"/>
            <a:ext cx="1" cy="4445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꺾인 연결선 107"/>
          <p:cNvCxnSpPr>
            <a:stCxn id="21" idx="2"/>
            <a:endCxn id="99" idx="0"/>
          </p:cNvCxnSpPr>
          <p:nvPr/>
        </p:nvCxnSpPr>
        <p:spPr>
          <a:xfrm rot="5400000">
            <a:off x="9960890" y="3481468"/>
            <a:ext cx="432391" cy="1852913"/>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직선 화살표 연결선 109"/>
          <p:cNvCxnSpPr>
            <a:stCxn id="99" idx="2"/>
            <a:endCxn id="32" idx="0"/>
          </p:cNvCxnSpPr>
          <p:nvPr/>
        </p:nvCxnSpPr>
        <p:spPr>
          <a:xfrm>
            <a:off x="9250628" y="5201562"/>
            <a:ext cx="0" cy="4445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직사각형 111"/>
          <p:cNvSpPr/>
          <p:nvPr/>
        </p:nvSpPr>
        <p:spPr>
          <a:xfrm>
            <a:off x="1422787" y="1549071"/>
            <a:ext cx="2642314" cy="577442"/>
          </a:xfrm>
          <a:prstGeom prst="rect">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bg1"/>
                </a:solidFill>
                <a:latin typeface="Noto Sans CJK KR Black" panose="020B0A00000000000000" pitchFamily="34" charset="-127"/>
                <a:ea typeface="Noto Sans CJK KR Black" panose="020B0A00000000000000" pitchFamily="34" charset="-127"/>
              </a:rPr>
              <a:t>Client</a:t>
            </a:r>
            <a:endParaRPr lang="ko-KR" altLang="en-US" dirty="0"/>
          </a:p>
        </p:txBody>
      </p:sp>
      <p:sp>
        <p:nvSpPr>
          <p:cNvPr id="30" name="직사각형 29"/>
          <p:cNvSpPr/>
          <p:nvPr/>
        </p:nvSpPr>
        <p:spPr>
          <a:xfrm>
            <a:off x="1423684" y="2616123"/>
            <a:ext cx="2642314" cy="577442"/>
          </a:xfrm>
          <a:prstGeom prst="rect">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bg1"/>
                </a:solidFill>
                <a:latin typeface="Noto Sans CJK KR Black" panose="020B0A00000000000000" pitchFamily="34" charset="-127"/>
                <a:ea typeface="Noto Sans CJK KR Black" panose="020B0A00000000000000" pitchFamily="34" charset="-127"/>
              </a:rPr>
              <a:t>Router</a:t>
            </a:r>
            <a:endParaRPr lang="ko-KR" altLang="en-US" dirty="0"/>
          </a:p>
        </p:txBody>
      </p:sp>
      <p:sp>
        <p:nvSpPr>
          <p:cNvPr id="31" name="직사각형 30"/>
          <p:cNvSpPr/>
          <p:nvPr/>
        </p:nvSpPr>
        <p:spPr>
          <a:xfrm>
            <a:off x="640496" y="3677300"/>
            <a:ext cx="4263633" cy="577442"/>
          </a:xfrm>
          <a:prstGeom prst="rect">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bg1"/>
                </a:solidFill>
                <a:latin typeface="Noto Sans CJK KR Black" panose="020B0A00000000000000" pitchFamily="34" charset="-127"/>
                <a:ea typeface="Noto Sans CJK KR Black" panose="020B0A00000000000000" pitchFamily="34" charset="-127"/>
              </a:rPr>
              <a:t>Local Storage</a:t>
            </a:r>
            <a:endParaRPr lang="ko-KR" altLang="en-US" dirty="0"/>
          </a:p>
        </p:txBody>
      </p:sp>
      <p:sp>
        <p:nvSpPr>
          <p:cNvPr id="2" name="모서리가 둥근 직사각형 1"/>
          <p:cNvSpPr/>
          <p:nvPr/>
        </p:nvSpPr>
        <p:spPr>
          <a:xfrm>
            <a:off x="317840" y="3534947"/>
            <a:ext cx="4856541" cy="1595345"/>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p:cNvSpPr/>
          <p:nvPr/>
        </p:nvSpPr>
        <p:spPr>
          <a:xfrm>
            <a:off x="640549" y="4419111"/>
            <a:ext cx="1224017" cy="577442"/>
          </a:xfrm>
          <a:prstGeom prst="rect">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bg1"/>
                </a:solidFill>
                <a:latin typeface="Noto Sans CJK KR Black" panose="020B0A00000000000000" pitchFamily="34" charset="-127"/>
                <a:ea typeface="Noto Sans CJK KR Black" panose="020B0A00000000000000" pitchFamily="34" charset="-127"/>
              </a:rPr>
              <a:t>Login/</a:t>
            </a:r>
          </a:p>
          <a:p>
            <a:pPr algn="ctr"/>
            <a:r>
              <a:rPr lang="en-US" altLang="ko-KR" sz="1600" dirty="0" smtClean="0">
                <a:solidFill>
                  <a:schemeClr val="bg1"/>
                </a:solidFill>
                <a:latin typeface="Noto Sans CJK KR Black" panose="020B0A00000000000000" pitchFamily="34" charset="-127"/>
                <a:ea typeface="Noto Sans CJK KR Black" panose="020B0A00000000000000" pitchFamily="34" charset="-127"/>
              </a:rPr>
              <a:t>Register</a:t>
            </a:r>
            <a:endParaRPr lang="ko-KR" altLang="en-US" sz="1600" dirty="0"/>
          </a:p>
        </p:txBody>
      </p:sp>
      <p:sp>
        <p:nvSpPr>
          <p:cNvPr id="34" name="직사각형 33"/>
          <p:cNvSpPr/>
          <p:nvPr/>
        </p:nvSpPr>
        <p:spPr>
          <a:xfrm>
            <a:off x="1986204" y="4418859"/>
            <a:ext cx="675011" cy="577442"/>
          </a:xfrm>
          <a:prstGeom prst="rect">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bg1"/>
                </a:solidFill>
                <a:latin typeface="Noto Sans CJK KR Black" panose="020B0A00000000000000" pitchFamily="34" charset="-127"/>
                <a:ea typeface="Noto Sans CJK KR Black" panose="020B0A00000000000000" pitchFamily="34" charset="-127"/>
              </a:rPr>
              <a:t>Cart</a:t>
            </a:r>
            <a:endParaRPr lang="ko-KR" altLang="en-US" sz="1600" dirty="0"/>
          </a:p>
        </p:txBody>
      </p:sp>
      <p:sp>
        <p:nvSpPr>
          <p:cNvPr id="36" name="직사각형 35"/>
          <p:cNvSpPr/>
          <p:nvPr/>
        </p:nvSpPr>
        <p:spPr>
          <a:xfrm>
            <a:off x="2764377" y="4418859"/>
            <a:ext cx="965583" cy="577442"/>
          </a:xfrm>
          <a:prstGeom prst="rect">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bg1"/>
                </a:solidFill>
                <a:latin typeface="Noto Sans CJK KR Black" panose="020B0A00000000000000" pitchFamily="34" charset="-127"/>
                <a:ea typeface="Noto Sans CJK KR Black" panose="020B0A00000000000000" pitchFamily="34" charset="-127"/>
              </a:rPr>
              <a:t>Review </a:t>
            </a:r>
            <a:endParaRPr lang="ko-KR" altLang="en-US" sz="1600" dirty="0"/>
          </a:p>
        </p:txBody>
      </p:sp>
      <p:sp>
        <p:nvSpPr>
          <p:cNvPr id="37" name="직사각형 36"/>
          <p:cNvSpPr/>
          <p:nvPr/>
        </p:nvSpPr>
        <p:spPr>
          <a:xfrm>
            <a:off x="3816877" y="4418859"/>
            <a:ext cx="1091491" cy="577442"/>
          </a:xfrm>
          <a:prstGeom prst="rect">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bg1"/>
                </a:solidFill>
                <a:latin typeface="Noto Sans CJK KR Black" panose="020B0A00000000000000" pitchFamily="34" charset="-127"/>
                <a:ea typeface="Noto Sans CJK KR Black" panose="020B0A00000000000000" pitchFamily="34" charset="-127"/>
              </a:rPr>
              <a:t>Request</a:t>
            </a:r>
            <a:endParaRPr lang="ko-KR" altLang="en-US" sz="1600" dirty="0"/>
          </a:p>
        </p:txBody>
      </p:sp>
      <p:cxnSp>
        <p:nvCxnSpPr>
          <p:cNvPr id="8" name="직선 화살표 연결선 7"/>
          <p:cNvCxnSpPr>
            <a:stCxn id="7" idx="2"/>
            <a:endCxn id="18" idx="0"/>
          </p:cNvCxnSpPr>
          <p:nvPr/>
        </p:nvCxnSpPr>
        <p:spPr>
          <a:xfrm>
            <a:off x="9259606" y="2102269"/>
            <a:ext cx="0" cy="46962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p:cNvCxnSpPr>
            <a:stCxn id="112" idx="2"/>
            <a:endCxn id="30" idx="0"/>
          </p:cNvCxnSpPr>
          <p:nvPr/>
        </p:nvCxnSpPr>
        <p:spPr>
          <a:xfrm>
            <a:off x="2743944" y="2126513"/>
            <a:ext cx="897" cy="48961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a:stCxn id="30" idx="2"/>
            <a:endCxn id="2" idx="0"/>
          </p:cNvCxnSpPr>
          <p:nvPr/>
        </p:nvCxnSpPr>
        <p:spPr>
          <a:xfrm>
            <a:off x="2744841" y="3193565"/>
            <a:ext cx="1270" cy="34138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직사각형 60"/>
          <p:cNvSpPr/>
          <p:nvPr/>
        </p:nvSpPr>
        <p:spPr>
          <a:xfrm>
            <a:off x="2261152" y="5471674"/>
            <a:ext cx="965583" cy="577442"/>
          </a:xfrm>
          <a:prstGeom prst="rect">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err="1" smtClean="0">
                <a:solidFill>
                  <a:schemeClr val="bg1"/>
                </a:solidFill>
                <a:latin typeface="Noto Sans CJK KR Black" panose="020B0A00000000000000" pitchFamily="34" charset="-127"/>
                <a:ea typeface="Noto Sans CJK KR Black" panose="020B0A00000000000000" pitchFamily="34" charset="-127"/>
              </a:rPr>
              <a:t>Axios</a:t>
            </a:r>
            <a:endParaRPr lang="ko-KR" altLang="en-US" sz="1600" dirty="0"/>
          </a:p>
        </p:txBody>
      </p:sp>
      <p:cxnSp>
        <p:nvCxnSpPr>
          <p:cNvPr id="53" name="직선 화살표 연결선 52"/>
          <p:cNvCxnSpPr>
            <a:stCxn id="2" idx="2"/>
            <a:endCxn id="61" idx="0"/>
          </p:cNvCxnSpPr>
          <p:nvPr/>
        </p:nvCxnSpPr>
        <p:spPr>
          <a:xfrm flipH="1">
            <a:off x="2743944" y="5130292"/>
            <a:ext cx="2167" cy="34138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49151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6EB5B4C1-0F34-4691-9742-3AE851529518}"/>
              </a:ext>
            </a:extLst>
          </p:cNvPr>
          <p:cNvSpPr txBox="1"/>
          <p:nvPr/>
        </p:nvSpPr>
        <p:spPr>
          <a:xfrm>
            <a:off x="87086" y="74523"/>
            <a:ext cx="4171625" cy="307777"/>
          </a:xfrm>
          <a:prstGeom prst="rect">
            <a:avLst/>
          </a:prstGeom>
          <a:noFill/>
        </p:spPr>
        <p:txBody>
          <a:bodyPr wrap="square" lIns="0" tIns="0" rIns="0" bIns="0" rtlCol="0" anchor="t">
            <a:spAutoFit/>
          </a:bodyPr>
          <a:lstStyle/>
          <a:p>
            <a:r>
              <a:rPr lang="en-US" altLang="ko-KR" sz="2000" dirty="0" smtClean="0">
                <a:latin typeface="Noto Sans CJK KR Black" panose="020B0A00000000000000" pitchFamily="34" charset="-127"/>
                <a:ea typeface="Noto Sans CJK KR Black" panose="020B0A00000000000000" pitchFamily="34" charset="-127"/>
              </a:rPr>
              <a:t>03. Main features</a:t>
            </a:r>
            <a:endParaRPr lang="en-US" altLang="ko-KR" sz="2000" dirty="0">
              <a:latin typeface="Noto Sans CJK KR Black" panose="020B0A00000000000000" pitchFamily="34" charset="-127"/>
              <a:ea typeface="Noto Sans CJK KR Black" panose="020B0A00000000000000" pitchFamily="34" charset="-127"/>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762" y="1962150"/>
            <a:ext cx="3471104" cy="3235701"/>
          </a:xfrm>
          <a:prstGeom prst="rect">
            <a:avLst/>
          </a:prstGeom>
          <a:ln>
            <a:noFill/>
          </a:ln>
          <a:effectLst>
            <a:outerShdw blurRad="292100" dist="139700" dir="2700000" algn="tl" rotWithShape="0">
              <a:srgbClr val="333333">
                <a:alpha val="65000"/>
              </a:srgbClr>
            </a:outerShdw>
          </a:effectLst>
        </p:spPr>
      </p:pic>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7828" y="1962150"/>
            <a:ext cx="3533940" cy="3277164"/>
          </a:xfrm>
          <a:prstGeom prst="rect">
            <a:avLst/>
          </a:prstGeom>
          <a:ln>
            <a:noFill/>
          </a:ln>
          <a:effectLst>
            <a:outerShdw blurRad="292100" dist="139700" dir="2700000" algn="tl" rotWithShape="0">
              <a:srgbClr val="333333">
                <a:alpha val="65000"/>
              </a:srgbClr>
            </a:outerShdw>
          </a:effectLst>
        </p:spPr>
      </p:pic>
      <p:pic>
        <p:nvPicPr>
          <p:cNvPr id="4" name="그림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4731" y="1962150"/>
            <a:ext cx="3530261" cy="3277164"/>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xmlns="" id="{26D0F194-0C8E-4472-B963-C0988E20B18B}"/>
              </a:ext>
            </a:extLst>
          </p:cNvPr>
          <p:cNvSpPr txBox="1"/>
          <p:nvPr/>
        </p:nvSpPr>
        <p:spPr>
          <a:xfrm>
            <a:off x="1400487" y="1500614"/>
            <a:ext cx="1737653" cy="276999"/>
          </a:xfrm>
          <a:prstGeom prst="rect">
            <a:avLst/>
          </a:prstGeom>
          <a:noFill/>
        </p:spPr>
        <p:txBody>
          <a:bodyPr wrap="square" lIns="0" tIns="0" rIns="0" bIns="0" rtlCol="0" anchor="t">
            <a:spAutoFit/>
          </a:bodyPr>
          <a:lstStyle/>
          <a:p>
            <a:r>
              <a:rPr lang="en-US" altLang="ko-KR" dirty="0" smtClean="0">
                <a:solidFill>
                  <a:schemeClr val="bg2">
                    <a:lumMod val="50000"/>
                  </a:schemeClr>
                </a:solidFill>
                <a:latin typeface="Noto Sans CJK KR Black" panose="020B0A00000000000000" pitchFamily="34" charset="-127"/>
                <a:ea typeface="Noto Sans CJK KR Black" panose="020B0A00000000000000" pitchFamily="34" charset="-127"/>
              </a:rPr>
              <a:t>Shopping cart</a:t>
            </a:r>
            <a:endParaRPr lang="en-US" altLang="ko-KR" dirty="0">
              <a:solidFill>
                <a:schemeClr val="bg2">
                  <a:lumMod val="50000"/>
                </a:schemeClr>
              </a:solidFill>
              <a:latin typeface="Noto Sans CJK KR Black" panose="020B0A00000000000000" pitchFamily="34" charset="-127"/>
              <a:ea typeface="Noto Sans CJK KR Black" panose="020B0A00000000000000" pitchFamily="34" charset="-127"/>
            </a:endParaRPr>
          </a:p>
        </p:txBody>
      </p:sp>
      <p:sp>
        <p:nvSpPr>
          <p:cNvPr id="7" name="TextBox 6">
            <a:extLst>
              <a:ext uri="{FF2B5EF4-FFF2-40B4-BE49-F238E27FC236}">
                <a16:creationId xmlns:a16="http://schemas.microsoft.com/office/drawing/2014/main" xmlns="" id="{26D0F194-0C8E-4472-B963-C0988E20B18B}"/>
              </a:ext>
            </a:extLst>
          </p:cNvPr>
          <p:cNvSpPr txBox="1"/>
          <p:nvPr/>
        </p:nvSpPr>
        <p:spPr>
          <a:xfrm>
            <a:off x="5321184" y="1500614"/>
            <a:ext cx="1622657" cy="276999"/>
          </a:xfrm>
          <a:prstGeom prst="rect">
            <a:avLst/>
          </a:prstGeom>
          <a:noFill/>
        </p:spPr>
        <p:txBody>
          <a:bodyPr wrap="square" lIns="0" tIns="0" rIns="0" bIns="0" rtlCol="0" anchor="t">
            <a:spAutoFit/>
          </a:bodyPr>
          <a:lstStyle/>
          <a:p>
            <a:r>
              <a:rPr lang="en-US" altLang="ko-KR" dirty="0" smtClean="0">
                <a:solidFill>
                  <a:schemeClr val="bg2">
                    <a:lumMod val="50000"/>
                  </a:schemeClr>
                </a:solidFill>
                <a:latin typeface="Noto Sans CJK KR Black" panose="020B0A00000000000000" pitchFamily="34" charset="-127"/>
                <a:ea typeface="Noto Sans CJK KR Black" panose="020B0A00000000000000" pitchFamily="34" charset="-127"/>
              </a:rPr>
              <a:t>User Request </a:t>
            </a:r>
            <a:endParaRPr lang="en-US" altLang="ko-KR" dirty="0">
              <a:solidFill>
                <a:schemeClr val="bg2">
                  <a:lumMod val="50000"/>
                </a:schemeClr>
              </a:solidFill>
              <a:latin typeface="Noto Sans CJK KR Black" panose="020B0A00000000000000" pitchFamily="34" charset="-127"/>
              <a:ea typeface="Noto Sans CJK KR Black" panose="020B0A00000000000000" pitchFamily="34" charset="-127"/>
            </a:endParaRPr>
          </a:p>
        </p:txBody>
      </p:sp>
      <p:sp>
        <p:nvSpPr>
          <p:cNvPr id="8" name="TextBox 7">
            <a:extLst>
              <a:ext uri="{FF2B5EF4-FFF2-40B4-BE49-F238E27FC236}">
                <a16:creationId xmlns:a16="http://schemas.microsoft.com/office/drawing/2014/main" xmlns="" id="{26D0F194-0C8E-4472-B963-C0988E20B18B}"/>
              </a:ext>
            </a:extLst>
          </p:cNvPr>
          <p:cNvSpPr txBox="1"/>
          <p:nvPr/>
        </p:nvSpPr>
        <p:spPr>
          <a:xfrm>
            <a:off x="9140825" y="1500614"/>
            <a:ext cx="1917700" cy="276999"/>
          </a:xfrm>
          <a:prstGeom prst="rect">
            <a:avLst/>
          </a:prstGeom>
          <a:noFill/>
        </p:spPr>
        <p:txBody>
          <a:bodyPr wrap="square" lIns="0" tIns="0" rIns="0" bIns="0" rtlCol="0" anchor="t">
            <a:spAutoFit/>
          </a:bodyPr>
          <a:lstStyle/>
          <a:p>
            <a:r>
              <a:rPr lang="en-US" altLang="ko-KR" dirty="0" smtClean="0">
                <a:solidFill>
                  <a:schemeClr val="bg2">
                    <a:lumMod val="50000"/>
                  </a:schemeClr>
                </a:solidFill>
                <a:latin typeface="Noto Sans CJK KR Black" panose="020B0A00000000000000" pitchFamily="34" charset="-127"/>
                <a:ea typeface="Noto Sans CJK KR Black" panose="020B0A00000000000000" pitchFamily="34" charset="-127"/>
              </a:rPr>
              <a:t>Provide Reviews</a:t>
            </a:r>
            <a:endParaRPr lang="en-US" altLang="ko-KR" dirty="0">
              <a:solidFill>
                <a:schemeClr val="bg2">
                  <a:lumMod val="50000"/>
                </a:schemeClr>
              </a:solidFill>
              <a:latin typeface="Noto Sans CJK KR Black" panose="020B0A00000000000000" pitchFamily="34" charset="-127"/>
              <a:ea typeface="Noto Sans CJK KR Black" panose="020B0A00000000000000" pitchFamily="34" charset="-127"/>
            </a:endParaRPr>
          </a:p>
        </p:txBody>
      </p:sp>
    </p:spTree>
    <p:extLst>
      <p:ext uri="{BB962C8B-B14F-4D97-AF65-F5344CB8AC3E}">
        <p14:creationId xmlns:p14="http://schemas.microsoft.com/office/powerpoint/2010/main" val="15546141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354" y="-1"/>
            <a:ext cx="12191293" cy="6858001"/>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5"/>
          </a:p>
        </p:txBody>
      </p:sp>
      <p:pic>
        <p:nvPicPr>
          <p:cNvPr id="2" name="20191208225418-8df52233f2.[gif-2-mp4.co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64432" y="522478"/>
            <a:ext cx="9936162" cy="6164072"/>
          </a:xfrm>
          <a:prstGeom prst="rect">
            <a:avLst/>
          </a:prstGeom>
          <a:ln>
            <a:noFill/>
          </a:ln>
          <a:effectLst>
            <a:outerShdw blurRad="190500" algn="tl" rotWithShape="0">
              <a:srgbClr val="000000">
                <a:alpha val="70000"/>
              </a:srgbClr>
            </a:outerShdw>
          </a:effectLst>
        </p:spPr>
      </p:pic>
      <p:sp>
        <p:nvSpPr>
          <p:cNvPr id="3" name="TextBox 2">
            <a:extLst>
              <a:ext uri="{FF2B5EF4-FFF2-40B4-BE49-F238E27FC236}">
                <a16:creationId xmlns:a16="http://schemas.microsoft.com/office/drawing/2014/main" xmlns="" id="{6EB5B4C1-0F34-4691-9742-3AE851529518}"/>
              </a:ext>
            </a:extLst>
          </p:cNvPr>
          <p:cNvSpPr txBox="1"/>
          <p:nvPr/>
        </p:nvSpPr>
        <p:spPr>
          <a:xfrm>
            <a:off x="87086" y="74523"/>
            <a:ext cx="4171625" cy="307777"/>
          </a:xfrm>
          <a:prstGeom prst="rect">
            <a:avLst/>
          </a:prstGeom>
          <a:noFill/>
        </p:spPr>
        <p:txBody>
          <a:bodyPr wrap="square" lIns="0" tIns="0" rIns="0" bIns="0" rtlCol="0" anchor="t">
            <a:spAutoFit/>
          </a:bodyPr>
          <a:lstStyle/>
          <a:p>
            <a:r>
              <a:rPr lang="en-US" altLang="ko-KR" sz="2000" dirty="0" smtClean="0">
                <a:latin typeface="Noto Sans CJK KR Black" panose="020B0A00000000000000" pitchFamily="34" charset="-127"/>
                <a:ea typeface="Noto Sans CJK KR Black" panose="020B0A00000000000000" pitchFamily="34" charset="-127"/>
              </a:rPr>
              <a:t>03. Main features – Demo</a:t>
            </a:r>
            <a:endParaRPr lang="en-US" altLang="ko-KR" sz="2000" dirty="0">
              <a:latin typeface="Noto Sans CJK KR Black" panose="020B0A00000000000000" pitchFamily="34" charset="-127"/>
              <a:ea typeface="Noto Sans CJK KR Black" panose="020B0A00000000000000" pitchFamily="34" charset="-127"/>
            </a:endParaRPr>
          </a:p>
        </p:txBody>
      </p:sp>
    </p:spTree>
    <p:extLst>
      <p:ext uri="{BB962C8B-B14F-4D97-AF65-F5344CB8AC3E}">
        <p14:creationId xmlns:p14="http://schemas.microsoft.com/office/powerpoint/2010/main" val="14257988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직사각형 64"/>
          <p:cNvSpPr/>
          <p:nvPr/>
        </p:nvSpPr>
        <p:spPr>
          <a:xfrm>
            <a:off x="354" y="-1"/>
            <a:ext cx="12191293" cy="6858001"/>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5"/>
          </a:p>
        </p:txBody>
      </p:sp>
      <p:grpSp>
        <p:nvGrpSpPr>
          <p:cNvPr id="27" name="Group 26">
            <a:extLst>
              <a:ext uri="{FF2B5EF4-FFF2-40B4-BE49-F238E27FC236}">
                <a16:creationId xmlns:a16="http://schemas.microsoft.com/office/drawing/2014/main" xmlns="" id="{E2F2ADA0-1ED1-48CE-A98A-68757266A552}"/>
              </a:ext>
            </a:extLst>
          </p:cNvPr>
          <p:cNvGrpSpPr/>
          <p:nvPr/>
        </p:nvGrpSpPr>
        <p:grpSpPr>
          <a:xfrm>
            <a:off x="3665069" y="3501885"/>
            <a:ext cx="5021361" cy="5206911"/>
            <a:chOff x="3306549" y="1834587"/>
            <a:chExt cx="3991981" cy="4139493"/>
          </a:xfrm>
        </p:grpSpPr>
        <p:sp>
          <p:nvSpPr>
            <p:cNvPr id="28" name="Block Arc 27">
              <a:extLst>
                <a:ext uri="{FF2B5EF4-FFF2-40B4-BE49-F238E27FC236}">
                  <a16:creationId xmlns:a16="http://schemas.microsoft.com/office/drawing/2014/main" xmlns="" id="{65179835-DF3B-46CB-BC6C-96B81B4219E5}"/>
                </a:ext>
              </a:extLst>
            </p:cNvPr>
            <p:cNvSpPr/>
            <p:nvPr/>
          </p:nvSpPr>
          <p:spPr>
            <a:xfrm>
              <a:off x="3310730" y="1986280"/>
              <a:ext cx="3987800" cy="3987800"/>
            </a:xfrm>
            <a:prstGeom prst="blockArc">
              <a:avLst>
                <a:gd name="adj1" fmla="val 10800000"/>
                <a:gd name="adj2" fmla="val 113322"/>
                <a:gd name="adj3" fmla="val 11348"/>
              </a:avLst>
            </a:prstGeom>
            <a:gradFill flip="none" rotWithShape="1">
              <a:gsLst>
                <a:gs pos="51000">
                  <a:schemeClr val="accent5"/>
                </a:gs>
                <a:gs pos="0">
                  <a:schemeClr val="accent4"/>
                </a:gs>
                <a:gs pos="100000">
                  <a:srgbClr val="00B05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9" name="Group 28">
              <a:extLst>
                <a:ext uri="{FF2B5EF4-FFF2-40B4-BE49-F238E27FC236}">
                  <a16:creationId xmlns:a16="http://schemas.microsoft.com/office/drawing/2014/main" xmlns="" id="{BB4F6404-80BF-429D-8B2A-D69BA8E1CA36}"/>
                </a:ext>
              </a:extLst>
            </p:cNvPr>
            <p:cNvGrpSpPr/>
            <p:nvPr/>
          </p:nvGrpSpPr>
          <p:grpSpPr>
            <a:xfrm>
              <a:off x="3306549" y="1834587"/>
              <a:ext cx="3971033" cy="2164501"/>
              <a:chOff x="3306549" y="1834587"/>
              <a:chExt cx="3971033" cy="2164501"/>
            </a:xfrm>
          </p:grpSpPr>
          <p:cxnSp>
            <p:nvCxnSpPr>
              <p:cNvPr id="30" name="Straight Connector 29">
                <a:extLst>
                  <a:ext uri="{FF2B5EF4-FFF2-40B4-BE49-F238E27FC236}">
                    <a16:creationId xmlns:a16="http://schemas.microsoft.com/office/drawing/2014/main" xmlns="" id="{31DA9FB6-E162-420D-AF7F-0823B7CE834A}"/>
                  </a:ext>
                </a:extLst>
              </p:cNvPr>
              <p:cNvCxnSpPr>
                <a:cxnSpLocks/>
              </p:cNvCxnSpPr>
              <p:nvPr/>
            </p:nvCxnSpPr>
            <p:spPr>
              <a:xfrm flipV="1">
                <a:off x="5266847" y="1978254"/>
                <a:ext cx="829153" cy="2012808"/>
              </a:xfrm>
              <a:prstGeom prst="line">
                <a:avLst/>
              </a:prstGeom>
              <a:ln w="88900">
                <a:solidFill>
                  <a:srgbClr val="F2F2F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C6F793F7-61FA-418F-AC5C-630D57E03045}"/>
                  </a:ext>
                </a:extLst>
              </p:cNvPr>
              <p:cNvCxnSpPr>
                <a:cxnSpLocks/>
              </p:cNvCxnSpPr>
              <p:nvPr/>
            </p:nvCxnSpPr>
            <p:spPr>
              <a:xfrm flipH="1" flipV="1">
                <a:off x="4509079" y="1978254"/>
                <a:ext cx="757768" cy="2004782"/>
              </a:xfrm>
              <a:prstGeom prst="line">
                <a:avLst/>
              </a:prstGeom>
              <a:ln w="88900">
                <a:solidFill>
                  <a:srgbClr val="F2F2F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42D45259-8F7E-4A1F-8DFE-20D33FC06FA8}"/>
                  </a:ext>
                </a:extLst>
              </p:cNvPr>
              <p:cNvCxnSpPr>
                <a:cxnSpLocks/>
              </p:cNvCxnSpPr>
              <p:nvPr/>
            </p:nvCxnSpPr>
            <p:spPr>
              <a:xfrm flipV="1">
                <a:off x="5267960" y="1834587"/>
                <a:ext cx="35558" cy="2140424"/>
              </a:xfrm>
              <a:prstGeom prst="line">
                <a:avLst/>
              </a:prstGeom>
              <a:ln w="88900">
                <a:solidFill>
                  <a:srgbClr val="F2F2F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0F59F5AF-D52E-4D37-B04A-582F9F215E18}"/>
                  </a:ext>
                </a:extLst>
              </p:cNvPr>
              <p:cNvCxnSpPr>
                <a:cxnSpLocks/>
              </p:cNvCxnSpPr>
              <p:nvPr/>
            </p:nvCxnSpPr>
            <p:spPr>
              <a:xfrm flipH="1" flipV="1">
                <a:off x="3750197" y="2381491"/>
                <a:ext cx="1517764" cy="1593519"/>
              </a:xfrm>
              <a:prstGeom prst="line">
                <a:avLst/>
              </a:prstGeom>
              <a:ln w="88900">
                <a:solidFill>
                  <a:srgbClr val="F2F2F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xmlns="" id="{5658CD59-B8AE-45EE-9D51-24C737D6F4E2}"/>
                  </a:ext>
                </a:extLst>
              </p:cNvPr>
              <p:cNvCxnSpPr>
                <a:cxnSpLocks/>
              </p:cNvCxnSpPr>
              <p:nvPr/>
            </p:nvCxnSpPr>
            <p:spPr>
              <a:xfrm flipV="1">
                <a:off x="5266845" y="3153437"/>
                <a:ext cx="2010737" cy="837625"/>
              </a:xfrm>
              <a:prstGeom prst="line">
                <a:avLst/>
              </a:prstGeom>
              <a:ln w="88900">
                <a:solidFill>
                  <a:srgbClr val="F2F2F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xmlns="" id="{4A0FCA1B-3239-49EB-BFEB-A710F5E70C78}"/>
                  </a:ext>
                </a:extLst>
              </p:cNvPr>
              <p:cNvCxnSpPr>
                <a:cxnSpLocks/>
              </p:cNvCxnSpPr>
              <p:nvPr/>
            </p:nvCxnSpPr>
            <p:spPr>
              <a:xfrm flipV="1">
                <a:off x="5266846" y="2456728"/>
                <a:ext cx="1519586" cy="1542360"/>
              </a:xfrm>
              <a:prstGeom prst="line">
                <a:avLst/>
              </a:prstGeom>
              <a:ln w="88900">
                <a:solidFill>
                  <a:srgbClr val="F2F2F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xmlns="" id="{DCF52F7E-D9E5-4D0B-96CD-B60C975D18AF}"/>
                  </a:ext>
                </a:extLst>
              </p:cNvPr>
              <p:cNvCxnSpPr>
                <a:cxnSpLocks/>
              </p:cNvCxnSpPr>
              <p:nvPr/>
            </p:nvCxnSpPr>
            <p:spPr>
              <a:xfrm flipH="1" flipV="1">
                <a:off x="3306549" y="3113591"/>
                <a:ext cx="1960298" cy="861419"/>
              </a:xfrm>
              <a:prstGeom prst="line">
                <a:avLst/>
              </a:prstGeom>
              <a:ln w="88900">
                <a:solidFill>
                  <a:srgbClr val="F2F2F2"/>
                </a:solidFill>
              </a:ln>
            </p:spPr>
            <p:style>
              <a:lnRef idx="1">
                <a:schemeClr val="accent1"/>
              </a:lnRef>
              <a:fillRef idx="0">
                <a:schemeClr val="accent1"/>
              </a:fillRef>
              <a:effectRef idx="0">
                <a:schemeClr val="accent1"/>
              </a:effectRef>
              <a:fontRef idx="minor">
                <a:schemeClr val="tx1"/>
              </a:fontRef>
            </p:style>
          </p:cxnSp>
        </p:grpSp>
      </p:grpSp>
      <p:sp>
        <p:nvSpPr>
          <p:cNvPr id="55" name="TextBox 54">
            <a:extLst>
              <a:ext uri="{FF2B5EF4-FFF2-40B4-BE49-F238E27FC236}">
                <a16:creationId xmlns:a16="http://schemas.microsoft.com/office/drawing/2014/main" xmlns="" id="{6EB5B4C1-0F34-4691-9742-3AE851529518}"/>
              </a:ext>
            </a:extLst>
          </p:cNvPr>
          <p:cNvSpPr txBox="1"/>
          <p:nvPr/>
        </p:nvSpPr>
        <p:spPr>
          <a:xfrm>
            <a:off x="87086" y="74523"/>
            <a:ext cx="4171625" cy="307777"/>
          </a:xfrm>
          <a:prstGeom prst="rect">
            <a:avLst/>
          </a:prstGeom>
          <a:noFill/>
        </p:spPr>
        <p:txBody>
          <a:bodyPr wrap="square" lIns="0" tIns="0" rIns="0" bIns="0" rtlCol="0" anchor="t">
            <a:spAutoFit/>
          </a:bodyPr>
          <a:lstStyle/>
          <a:p>
            <a:r>
              <a:rPr lang="en-US" altLang="ko-KR" sz="2000" dirty="0" smtClean="0">
                <a:latin typeface="Noto Sans CJK KR Black" panose="020B0A00000000000000" pitchFamily="34" charset="-127"/>
                <a:ea typeface="Noto Sans CJK KR Black" panose="020B0A00000000000000" pitchFamily="34" charset="-127"/>
              </a:rPr>
              <a:t>04. System completeness</a:t>
            </a:r>
            <a:endParaRPr lang="en-US" altLang="ko-KR" sz="2000" dirty="0">
              <a:latin typeface="Noto Sans CJK KR Black" panose="020B0A00000000000000" pitchFamily="34" charset="-127"/>
              <a:ea typeface="Noto Sans CJK KR Black" panose="020B0A00000000000000" pitchFamily="34" charset="-127"/>
            </a:endParaRPr>
          </a:p>
        </p:txBody>
      </p:sp>
      <p:sp>
        <p:nvSpPr>
          <p:cNvPr id="56" name="Isosceles Triangle 40">
            <a:extLst>
              <a:ext uri="{FF2B5EF4-FFF2-40B4-BE49-F238E27FC236}">
                <a16:creationId xmlns:a16="http://schemas.microsoft.com/office/drawing/2014/main" xmlns="" id="{E440CAEC-23A5-49F5-9FF9-2E9241A287C9}"/>
              </a:ext>
            </a:extLst>
          </p:cNvPr>
          <p:cNvSpPr/>
          <p:nvPr/>
        </p:nvSpPr>
        <p:spPr>
          <a:xfrm rot="3894981">
            <a:off x="6811850" y="4942339"/>
            <a:ext cx="302487" cy="1836857"/>
          </a:xfrm>
          <a:prstGeom prst="triangle">
            <a:avLst>
              <a:gd name="adj" fmla="val 53833"/>
            </a:avLst>
          </a:prstGeom>
          <a:solidFill>
            <a:srgbClr val="282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en-US">
              <a:solidFill>
                <a:srgbClr val="FFFFFF"/>
              </a:solidFill>
            </a:endParaRPr>
          </a:p>
        </p:txBody>
      </p:sp>
      <p:sp>
        <p:nvSpPr>
          <p:cNvPr id="57" name="TextBox 56">
            <a:extLst>
              <a:ext uri="{FF2B5EF4-FFF2-40B4-BE49-F238E27FC236}">
                <a16:creationId xmlns:a16="http://schemas.microsoft.com/office/drawing/2014/main" xmlns="" id="{8DF12D3C-021F-467C-B926-A597CF4761B7}"/>
              </a:ext>
            </a:extLst>
          </p:cNvPr>
          <p:cNvSpPr txBox="1"/>
          <p:nvPr/>
        </p:nvSpPr>
        <p:spPr>
          <a:xfrm>
            <a:off x="4897961" y="3015458"/>
            <a:ext cx="2553718" cy="523220"/>
          </a:xfrm>
          <a:prstGeom prst="rect">
            <a:avLst/>
          </a:prstGeom>
          <a:noFill/>
        </p:spPr>
        <p:txBody>
          <a:bodyPr wrap="square" rtlCol="0">
            <a:spAutoFit/>
          </a:bodyPr>
          <a:lstStyle/>
          <a:p>
            <a:pPr algn="ctr" latinLnBrk="0">
              <a:defRPr/>
            </a:pPr>
            <a:r>
              <a:rPr lang="en-GB" sz="2800" dirty="0" smtClean="0">
                <a:latin typeface="Noto Sans CJK KR Black" panose="020B0A00000000000000" pitchFamily="34" charset="-127"/>
                <a:ea typeface="Noto Sans CJK KR Black" panose="020B0A00000000000000" pitchFamily="34" charset="-127"/>
                <a:cs typeface="Noto Sans" panose="020B0502040504020204" pitchFamily="34"/>
              </a:rPr>
              <a:t>Intermediate</a:t>
            </a:r>
            <a:endParaRPr lang="en-GB" sz="2800" dirty="0">
              <a:latin typeface="Noto Sans CJK KR Black" panose="020B0A00000000000000" pitchFamily="34" charset="-127"/>
              <a:ea typeface="Noto Sans CJK KR Black" panose="020B0A00000000000000" pitchFamily="34" charset="-127"/>
              <a:cs typeface="Noto Sans" panose="020B0502040504020204" pitchFamily="34"/>
            </a:endParaRPr>
          </a:p>
        </p:txBody>
      </p:sp>
      <p:sp>
        <p:nvSpPr>
          <p:cNvPr id="58" name="TextBox 57">
            <a:extLst>
              <a:ext uri="{FF2B5EF4-FFF2-40B4-BE49-F238E27FC236}">
                <a16:creationId xmlns:a16="http://schemas.microsoft.com/office/drawing/2014/main" xmlns="" id="{DACA733A-0A31-4958-B6C2-C6B84428AD55}"/>
              </a:ext>
            </a:extLst>
          </p:cNvPr>
          <p:cNvSpPr txBox="1"/>
          <p:nvPr/>
        </p:nvSpPr>
        <p:spPr>
          <a:xfrm>
            <a:off x="1295443" y="5810099"/>
            <a:ext cx="2319892" cy="523220"/>
          </a:xfrm>
          <a:prstGeom prst="rect">
            <a:avLst/>
          </a:prstGeom>
          <a:noFill/>
        </p:spPr>
        <p:txBody>
          <a:bodyPr wrap="square" rtlCol="0">
            <a:spAutoFit/>
          </a:bodyPr>
          <a:lstStyle/>
          <a:p>
            <a:pPr algn="ctr" latinLnBrk="0">
              <a:defRPr/>
            </a:pPr>
            <a:r>
              <a:rPr lang="en-GB" sz="2800" dirty="0" smtClean="0">
                <a:latin typeface="Noto Sans CJK KR Black" panose="020B0A00000000000000" pitchFamily="34" charset="-127"/>
                <a:ea typeface="Noto Sans CJK KR Black" panose="020B0A00000000000000" pitchFamily="34" charset="-127"/>
                <a:cs typeface="Noto Sans" panose="020B0502040504020204" pitchFamily="34"/>
              </a:rPr>
              <a:t>Incomplete</a:t>
            </a:r>
            <a:endParaRPr lang="en-GB" sz="2800" dirty="0">
              <a:latin typeface="Noto Sans CJK KR Black" panose="020B0A00000000000000" pitchFamily="34" charset="-127"/>
              <a:ea typeface="Noto Sans CJK KR Black" panose="020B0A00000000000000" pitchFamily="34" charset="-127"/>
              <a:cs typeface="Noto Sans" panose="020B0502040504020204" pitchFamily="34"/>
            </a:endParaRPr>
          </a:p>
        </p:txBody>
      </p:sp>
      <p:sp>
        <p:nvSpPr>
          <p:cNvPr id="59" name="TextBox 58">
            <a:extLst>
              <a:ext uri="{FF2B5EF4-FFF2-40B4-BE49-F238E27FC236}">
                <a16:creationId xmlns:a16="http://schemas.microsoft.com/office/drawing/2014/main" xmlns="" id="{8537331B-BFBE-4A5E-A396-A3C50D8D78C5}"/>
              </a:ext>
            </a:extLst>
          </p:cNvPr>
          <p:cNvSpPr txBox="1"/>
          <p:nvPr/>
        </p:nvSpPr>
        <p:spPr>
          <a:xfrm>
            <a:off x="8660080" y="5885347"/>
            <a:ext cx="1977654" cy="523220"/>
          </a:xfrm>
          <a:prstGeom prst="rect">
            <a:avLst/>
          </a:prstGeom>
          <a:noFill/>
        </p:spPr>
        <p:txBody>
          <a:bodyPr wrap="square" rtlCol="0">
            <a:spAutoFit/>
          </a:bodyPr>
          <a:lstStyle/>
          <a:p>
            <a:pPr algn="ctr" latinLnBrk="0">
              <a:defRPr/>
            </a:pPr>
            <a:r>
              <a:rPr lang="en-GB" sz="2800" dirty="0" smtClean="0">
                <a:latin typeface="Noto Sans CJK KR Black" panose="020B0A00000000000000" pitchFamily="34" charset="-127"/>
                <a:ea typeface="Noto Sans CJK KR Black" panose="020B0A00000000000000" pitchFamily="34" charset="-127"/>
                <a:cs typeface="Noto Sans" panose="020B0502040504020204" pitchFamily="34"/>
              </a:rPr>
              <a:t>Complete</a:t>
            </a:r>
            <a:endParaRPr lang="en-GB" sz="2800" dirty="0">
              <a:latin typeface="Noto Sans CJK KR Black" panose="020B0A00000000000000" pitchFamily="34" charset="-127"/>
              <a:ea typeface="Noto Sans CJK KR Black" panose="020B0A00000000000000" pitchFamily="34" charset="-127"/>
              <a:cs typeface="Noto Sans" panose="020B0502040504020204" pitchFamily="34"/>
            </a:endParaRPr>
          </a:p>
        </p:txBody>
      </p:sp>
      <p:sp>
        <p:nvSpPr>
          <p:cNvPr id="60" name="TextBox 59">
            <a:extLst>
              <a:ext uri="{FF2B5EF4-FFF2-40B4-BE49-F238E27FC236}">
                <a16:creationId xmlns:a16="http://schemas.microsoft.com/office/drawing/2014/main" xmlns="" id="{2E6C08F1-69E6-46E2-966C-E9EACF993545}"/>
              </a:ext>
            </a:extLst>
          </p:cNvPr>
          <p:cNvSpPr txBox="1"/>
          <p:nvPr/>
        </p:nvSpPr>
        <p:spPr>
          <a:xfrm>
            <a:off x="8408914" y="2415268"/>
            <a:ext cx="3220883" cy="1477328"/>
          </a:xfrm>
          <a:prstGeom prst="rect">
            <a:avLst/>
          </a:prstGeom>
          <a:noFill/>
        </p:spPr>
        <p:txBody>
          <a:bodyPr wrap="square" rtlCol="0">
            <a:spAutoFit/>
          </a:bodyPr>
          <a:lstStyle/>
          <a:p>
            <a:pPr algn="just" latinLnBrk="0">
              <a:defRPr/>
            </a:pPr>
            <a:r>
              <a:rPr lang="en-GB" sz="1500" dirty="0" smtClean="0">
                <a:latin typeface="Noto Sans CJK KR Medium" panose="020B0600000000000000" pitchFamily="34" charset="-127"/>
                <a:ea typeface="Noto Sans CJK KR Medium" panose="020B0600000000000000" pitchFamily="34" charset="-127"/>
                <a:cs typeface="Noto Sans" panose="020B0502040504020204" pitchFamily="34"/>
              </a:rPr>
              <a:t>We made all the machine learning model for review classification, and testing too.</a:t>
            </a:r>
          </a:p>
          <a:p>
            <a:pPr algn="just" latinLnBrk="0">
              <a:defRPr/>
            </a:pPr>
            <a:r>
              <a:rPr lang="en-GB" sz="1500" dirty="0" smtClean="0">
                <a:latin typeface="Noto Sans CJK KR Medium" panose="020B0600000000000000" pitchFamily="34" charset="-127"/>
                <a:ea typeface="Noto Sans CJK KR Medium" panose="020B0600000000000000" pitchFamily="34" charset="-127"/>
                <a:cs typeface="Noto Sans" panose="020B0502040504020204" pitchFamily="34"/>
              </a:rPr>
              <a:t>However, due to hardware unavailability server could not serve machine learning service.</a:t>
            </a:r>
            <a:endParaRPr lang="en-GB" sz="1500" dirty="0">
              <a:latin typeface="Noto Sans CJK KR Medium" panose="020B0600000000000000" pitchFamily="34" charset="-127"/>
              <a:ea typeface="Noto Sans CJK KR Medium" panose="020B0600000000000000" pitchFamily="34" charset="-127"/>
              <a:cs typeface="Noto Sans" panose="020B0502040504020204" pitchFamily="34"/>
            </a:endParaRPr>
          </a:p>
        </p:txBody>
      </p:sp>
      <p:sp>
        <p:nvSpPr>
          <p:cNvPr id="61" name="TextBox 60">
            <a:extLst>
              <a:ext uri="{FF2B5EF4-FFF2-40B4-BE49-F238E27FC236}">
                <a16:creationId xmlns:a16="http://schemas.microsoft.com/office/drawing/2014/main" xmlns="" id="{690F7C71-9E9E-4A7D-A65F-1FE5F6341931}"/>
              </a:ext>
            </a:extLst>
          </p:cNvPr>
          <p:cNvSpPr txBox="1"/>
          <p:nvPr/>
        </p:nvSpPr>
        <p:spPr>
          <a:xfrm>
            <a:off x="8368506" y="1795980"/>
            <a:ext cx="3484800" cy="400110"/>
          </a:xfrm>
          <a:prstGeom prst="rect">
            <a:avLst/>
          </a:prstGeom>
          <a:noFill/>
        </p:spPr>
        <p:txBody>
          <a:bodyPr wrap="square" rtlCol="0">
            <a:spAutoFit/>
          </a:bodyPr>
          <a:lstStyle/>
          <a:p>
            <a:pPr algn="just" latinLnBrk="0">
              <a:defRPr/>
            </a:pPr>
            <a:r>
              <a:rPr lang="en-GB" sz="2000" b="1" dirty="0">
                <a:latin typeface="Noto Sans CJK KR Black" panose="020B0A00000000000000" pitchFamily="34" charset="-127"/>
                <a:ea typeface="Noto Sans CJK KR Black" panose="020B0A00000000000000" pitchFamily="34" charset="-127"/>
                <a:cs typeface="Noto Sans" panose="020B0502040504020204" pitchFamily="34"/>
              </a:rPr>
              <a:t>B</a:t>
            </a:r>
            <a:r>
              <a:rPr lang="en-GB" sz="2000" b="1" dirty="0" smtClean="0">
                <a:latin typeface="Noto Sans CJK KR Black" panose="020B0A00000000000000" pitchFamily="34" charset="-127"/>
                <a:ea typeface="Noto Sans CJK KR Black" panose="020B0A00000000000000" pitchFamily="34" charset="-127"/>
                <a:cs typeface="Noto Sans" panose="020B0502040504020204" pitchFamily="34"/>
              </a:rPr>
              <a:t>. Review Classification</a:t>
            </a:r>
            <a:endParaRPr lang="en-GB" sz="2000" b="1" dirty="0">
              <a:latin typeface="Noto Sans CJK KR Black" panose="020B0A00000000000000" pitchFamily="34" charset="-127"/>
              <a:ea typeface="Noto Sans CJK KR Black" panose="020B0A00000000000000" pitchFamily="34" charset="-127"/>
              <a:cs typeface="Noto Sans" panose="020B0502040504020204" pitchFamily="34"/>
            </a:endParaRPr>
          </a:p>
        </p:txBody>
      </p:sp>
      <p:sp>
        <p:nvSpPr>
          <p:cNvPr id="62" name="TextBox 61">
            <a:extLst>
              <a:ext uri="{FF2B5EF4-FFF2-40B4-BE49-F238E27FC236}">
                <a16:creationId xmlns:a16="http://schemas.microsoft.com/office/drawing/2014/main" xmlns="" id="{14EFDBEC-57A1-4304-8E35-9B6BB99E2770}"/>
              </a:ext>
            </a:extLst>
          </p:cNvPr>
          <p:cNvSpPr txBox="1"/>
          <p:nvPr/>
        </p:nvSpPr>
        <p:spPr>
          <a:xfrm>
            <a:off x="8716096" y="4889680"/>
            <a:ext cx="1073047" cy="553998"/>
          </a:xfrm>
          <a:prstGeom prst="rect">
            <a:avLst/>
          </a:prstGeom>
          <a:noFill/>
        </p:spPr>
        <p:txBody>
          <a:bodyPr wrap="square" rtlCol="0">
            <a:spAutoFit/>
          </a:bodyPr>
          <a:lstStyle/>
          <a:p>
            <a:pPr algn="ctr" latinLnBrk="0">
              <a:defRPr/>
            </a:pPr>
            <a:r>
              <a:rPr lang="en-GB" sz="3000" dirty="0" smtClean="0">
                <a:latin typeface="Noto Sans CJK KR Black" panose="020B0A00000000000000" pitchFamily="34" charset="-127"/>
                <a:ea typeface="Noto Sans CJK KR Black" panose="020B0A00000000000000" pitchFamily="34" charset="-127"/>
                <a:cs typeface="Noto Sans" panose="020B0502040504020204" pitchFamily="34"/>
              </a:rPr>
              <a:t>90</a:t>
            </a:r>
            <a:r>
              <a:rPr lang="en-GB" sz="3000" dirty="0">
                <a:latin typeface="Noto Sans CJK KR Black" panose="020B0A00000000000000" pitchFamily="34" charset="-127"/>
                <a:ea typeface="Noto Sans CJK KR Black" panose="020B0A00000000000000" pitchFamily="34" charset="-127"/>
                <a:cs typeface="Noto Sans" panose="020B0502040504020204" pitchFamily="34"/>
              </a:rPr>
              <a:t>%</a:t>
            </a:r>
          </a:p>
        </p:txBody>
      </p:sp>
      <p:sp>
        <p:nvSpPr>
          <p:cNvPr id="63" name="TextBox 62">
            <a:extLst>
              <a:ext uri="{FF2B5EF4-FFF2-40B4-BE49-F238E27FC236}">
                <a16:creationId xmlns:a16="http://schemas.microsoft.com/office/drawing/2014/main" xmlns="" id="{2E6C08F1-69E6-46E2-966C-E9EACF993545}"/>
              </a:ext>
            </a:extLst>
          </p:cNvPr>
          <p:cNvSpPr txBox="1"/>
          <p:nvPr/>
        </p:nvSpPr>
        <p:spPr>
          <a:xfrm>
            <a:off x="726961" y="2415268"/>
            <a:ext cx="3213766" cy="1477328"/>
          </a:xfrm>
          <a:prstGeom prst="rect">
            <a:avLst/>
          </a:prstGeom>
          <a:noFill/>
        </p:spPr>
        <p:txBody>
          <a:bodyPr wrap="square" rtlCol="0">
            <a:spAutoFit/>
          </a:bodyPr>
          <a:lstStyle/>
          <a:p>
            <a:pPr algn="just" latinLnBrk="0">
              <a:defRPr/>
            </a:pPr>
            <a:r>
              <a:rPr lang="en-GB" sz="1500" dirty="0" smtClean="0">
                <a:latin typeface="Noto Sans CJK KR Medium" panose="020B0600000000000000" pitchFamily="34" charset="-127"/>
                <a:ea typeface="Noto Sans CJK KR Medium" panose="020B0600000000000000" pitchFamily="34" charset="-127"/>
                <a:cs typeface="Noto Sans" panose="020B0502040504020204" pitchFamily="34"/>
              </a:rPr>
              <a:t>Due to our lack of capacity for parsing the web pages, we cannot provide reviews for every shopping mall sites. </a:t>
            </a:r>
          </a:p>
          <a:p>
            <a:pPr algn="just" latinLnBrk="0">
              <a:defRPr/>
            </a:pPr>
            <a:r>
              <a:rPr lang="en-GB" sz="1500" dirty="0" smtClean="0">
                <a:latin typeface="Noto Sans CJK KR Medium" panose="020B0600000000000000" pitchFamily="34" charset="-127"/>
                <a:ea typeface="Noto Sans CJK KR Medium" panose="020B0600000000000000" pitchFamily="34" charset="-127"/>
                <a:cs typeface="Noto Sans" panose="020B0502040504020204" pitchFamily="34"/>
              </a:rPr>
              <a:t>However, we still provide review service for some sites.</a:t>
            </a:r>
            <a:endParaRPr lang="en-GB" sz="1500" dirty="0">
              <a:latin typeface="Noto Sans CJK KR Medium" panose="020B0600000000000000" pitchFamily="34" charset="-127"/>
              <a:ea typeface="Noto Sans CJK KR Medium" panose="020B0600000000000000" pitchFamily="34" charset="-127"/>
              <a:cs typeface="Noto Sans" panose="020B0502040504020204" pitchFamily="34"/>
            </a:endParaRPr>
          </a:p>
        </p:txBody>
      </p:sp>
      <p:sp>
        <p:nvSpPr>
          <p:cNvPr id="64" name="TextBox 63">
            <a:extLst>
              <a:ext uri="{FF2B5EF4-FFF2-40B4-BE49-F238E27FC236}">
                <a16:creationId xmlns:a16="http://schemas.microsoft.com/office/drawing/2014/main" xmlns="" id="{690F7C71-9E9E-4A7D-A65F-1FE5F6341931}"/>
              </a:ext>
            </a:extLst>
          </p:cNvPr>
          <p:cNvSpPr txBox="1"/>
          <p:nvPr/>
        </p:nvSpPr>
        <p:spPr>
          <a:xfrm>
            <a:off x="726961" y="1795980"/>
            <a:ext cx="3484800" cy="400110"/>
          </a:xfrm>
          <a:prstGeom prst="rect">
            <a:avLst/>
          </a:prstGeom>
          <a:noFill/>
        </p:spPr>
        <p:txBody>
          <a:bodyPr wrap="square" rtlCol="0">
            <a:spAutoFit/>
          </a:bodyPr>
          <a:lstStyle/>
          <a:p>
            <a:pPr algn="just" latinLnBrk="0">
              <a:defRPr/>
            </a:pPr>
            <a:r>
              <a:rPr lang="en-GB" sz="2000" b="1" dirty="0">
                <a:latin typeface="Noto Sans CJK KR Black" panose="020B0A00000000000000" pitchFamily="34" charset="-127"/>
                <a:ea typeface="Noto Sans CJK KR Black" panose="020B0A00000000000000" pitchFamily="34" charset="-127"/>
                <a:cs typeface="Noto Sans" panose="020B0502040504020204" pitchFamily="34"/>
              </a:rPr>
              <a:t>A</a:t>
            </a:r>
            <a:r>
              <a:rPr lang="en-GB" sz="2000" b="1" dirty="0" smtClean="0">
                <a:latin typeface="Noto Sans CJK KR Black" panose="020B0A00000000000000" pitchFamily="34" charset="-127"/>
                <a:ea typeface="Noto Sans CJK KR Black" panose="020B0A00000000000000" pitchFamily="34" charset="-127"/>
                <a:cs typeface="Noto Sans" panose="020B0502040504020204" pitchFamily="34"/>
              </a:rPr>
              <a:t>. Review parsing</a:t>
            </a:r>
            <a:endParaRPr lang="en-GB" sz="2000" b="1" dirty="0">
              <a:latin typeface="Noto Sans CJK KR Black" panose="020B0A00000000000000" pitchFamily="34" charset="-127"/>
              <a:ea typeface="Noto Sans CJK KR Black" panose="020B0A00000000000000" pitchFamily="34" charset="-127"/>
              <a:cs typeface="Noto Sans" panose="020B0502040504020204" pitchFamily="34"/>
            </a:endParaRPr>
          </a:p>
        </p:txBody>
      </p:sp>
    </p:spTree>
    <p:extLst>
      <p:ext uri="{BB962C8B-B14F-4D97-AF65-F5344CB8AC3E}">
        <p14:creationId xmlns:p14="http://schemas.microsoft.com/office/powerpoint/2010/main" val="3041117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847" y="986898"/>
            <a:ext cx="10682513" cy="5341256"/>
          </a:xfrm>
          <a:prstGeom prst="rect">
            <a:avLst/>
          </a:prstGeom>
        </p:spPr>
      </p:pic>
      <p:sp>
        <p:nvSpPr>
          <p:cNvPr id="24" name="TextBox 23">
            <a:extLst>
              <a:ext uri="{FF2B5EF4-FFF2-40B4-BE49-F238E27FC236}">
                <a16:creationId xmlns:a16="http://schemas.microsoft.com/office/drawing/2014/main" xmlns="" id="{6EB5B4C1-0F34-4691-9742-3AE851529518}"/>
              </a:ext>
            </a:extLst>
          </p:cNvPr>
          <p:cNvSpPr txBox="1"/>
          <p:nvPr/>
        </p:nvSpPr>
        <p:spPr>
          <a:xfrm>
            <a:off x="87086" y="74523"/>
            <a:ext cx="4926874" cy="307777"/>
          </a:xfrm>
          <a:prstGeom prst="rect">
            <a:avLst/>
          </a:prstGeom>
          <a:noFill/>
        </p:spPr>
        <p:txBody>
          <a:bodyPr wrap="square" lIns="0" tIns="0" rIns="0" bIns="0" rtlCol="0" anchor="t">
            <a:spAutoFit/>
          </a:bodyPr>
          <a:lstStyle/>
          <a:p>
            <a:r>
              <a:rPr lang="en-US" altLang="ko-KR" sz="2000" dirty="0" smtClean="0">
                <a:latin typeface="Noto Sans CJK KR Black" panose="020B0A00000000000000" pitchFamily="34" charset="-127"/>
                <a:ea typeface="Noto Sans CJK KR Black" panose="020B0A00000000000000" pitchFamily="34" charset="-127"/>
              </a:rPr>
              <a:t>05. Actual development schedule</a:t>
            </a:r>
            <a:endParaRPr lang="en-US" altLang="ko-KR" sz="2000" dirty="0">
              <a:latin typeface="Noto Sans CJK KR Black" panose="020B0A00000000000000" pitchFamily="34" charset="-127"/>
              <a:ea typeface="Noto Sans CJK KR Black" panose="020B0A00000000000000" pitchFamily="34" charset="-127"/>
            </a:endParaRPr>
          </a:p>
        </p:txBody>
      </p:sp>
      <p:sp>
        <p:nvSpPr>
          <p:cNvPr id="25" name="TextBox 24"/>
          <p:cNvSpPr txBox="1"/>
          <p:nvPr/>
        </p:nvSpPr>
        <p:spPr>
          <a:xfrm>
            <a:off x="3003629" y="1024476"/>
            <a:ext cx="815337" cy="243080"/>
          </a:xfrm>
          <a:prstGeom prst="rect">
            <a:avLst/>
          </a:prstGeom>
          <a:noFill/>
        </p:spPr>
        <p:txBody>
          <a:bodyPr wrap="square" lIns="0" tIns="0" rIns="0" bIns="0" rtlCol="0" anchor="t">
            <a:spAutoFit/>
          </a:bodyPr>
          <a:lstStyle/>
          <a:p>
            <a:pPr>
              <a:lnSpc>
                <a:spcPct val="150000"/>
              </a:lnSpc>
            </a:pPr>
            <a:r>
              <a:rPr lang="en-US" altLang="ko-KR" sz="1053" dirty="0" smtClean="0">
                <a:latin typeface="Noto Sans CJK KR Medium" panose="020B0600000000000000" pitchFamily="34" charset="-127"/>
                <a:ea typeface="Noto Sans CJK KR Medium" panose="020B0600000000000000" pitchFamily="34" charset="-127"/>
              </a:rPr>
              <a:t>Start Week</a:t>
            </a:r>
            <a:endParaRPr lang="en-US" altLang="ko-KR" sz="1053" dirty="0">
              <a:latin typeface="Noto Sans CJK KR Medium" panose="020B0600000000000000" pitchFamily="34" charset="-127"/>
              <a:ea typeface="Noto Sans CJK KR Medium" panose="020B0600000000000000" pitchFamily="34" charset="-127"/>
            </a:endParaRPr>
          </a:p>
        </p:txBody>
      </p:sp>
    </p:spTree>
    <p:extLst>
      <p:ext uri="{BB962C8B-B14F-4D97-AF65-F5344CB8AC3E}">
        <p14:creationId xmlns:p14="http://schemas.microsoft.com/office/powerpoint/2010/main" val="36876171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p:cNvSpPr/>
          <p:nvPr/>
        </p:nvSpPr>
        <p:spPr>
          <a:xfrm>
            <a:off x="354" y="-1"/>
            <a:ext cx="12191646" cy="6858001"/>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5"/>
          </a:p>
        </p:txBody>
      </p:sp>
      <p:sp>
        <p:nvSpPr>
          <p:cNvPr id="6" name="TextBox 5">
            <a:extLst>
              <a:ext uri="{FF2B5EF4-FFF2-40B4-BE49-F238E27FC236}">
                <a16:creationId xmlns:a16="http://schemas.microsoft.com/office/drawing/2014/main" xmlns="" id="{6EB5B4C1-0F34-4691-9742-3AE851529518}"/>
              </a:ext>
            </a:extLst>
          </p:cNvPr>
          <p:cNvSpPr txBox="1"/>
          <p:nvPr/>
        </p:nvSpPr>
        <p:spPr>
          <a:xfrm>
            <a:off x="87086" y="74523"/>
            <a:ext cx="4171625" cy="307777"/>
          </a:xfrm>
          <a:prstGeom prst="rect">
            <a:avLst/>
          </a:prstGeom>
          <a:noFill/>
        </p:spPr>
        <p:txBody>
          <a:bodyPr wrap="square" lIns="0" tIns="0" rIns="0" bIns="0" rtlCol="0" anchor="t">
            <a:spAutoFit/>
          </a:bodyPr>
          <a:lstStyle/>
          <a:p>
            <a:r>
              <a:rPr lang="en-US" altLang="ko-KR" sz="2000" dirty="0" smtClean="0">
                <a:latin typeface="Noto Sans CJK KR Black" panose="020B0A00000000000000" pitchFamily="34" charset="-127"/>
                <a:ea typeface="Noto Sans CJK KR Black" panose="020B0A00000000000000" pitchFamily="34" charset="-127"/>
              </a:rPr>
              <a:t>06. Open sources </a:t>
            </a:r>
            <a:endParaRPr lang="en-US" altLang="ko-KR" sz="2000" dirty="0">
              <a:latin typeface="Noto Sans CJK KR Black" panose="020B0A00000000000000" pitchFamily="34" charset="-127"/>
              <a:ea typeface="Noto Sans CJK KR Black" panose="020B0A00000000000000" pitchFamily="34" charset="-127"/>
            </a:endParaRPr>
          </a:p>
        </p:txBody>
      </p:sp>
      <p:grpSp>
        <p:nvGrpSpPr>
          <p:cNvPr id="23" name="그룹 22"/>
          <p:cNvGrpSpPr/>
          <p:nvPr/>
        </p:nvGrpSpPr>
        <p:grpSpPr>
          <a:xfrm>
            <a:off x="532155" y="1568290"/>
            <a:ext cx="5206002" cy="1572196"/>
            <a:chOff x="799405" y="1302960"/>
            <a:chExt cx="5206002" cy="1572196"/>
          </a:xfrm>
        </p:grpSpPr>
        <p:pic>
          <p:nvPicPr>
            <p:cNvPr id="3"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9405" y="1302960"/>
              <a:ext cx="1572196" cy="1572196"/>
            </a:xfrm>
            <a:prstGeom prst="rect">
              <a:avLst/>
            </a:prstGeom>
          </p:spPr>
        </p:pic>
        <p:sp>
          <p:nvSpPr>
            <p:cNvPr id="4" name="TextBox 3">
              <a:extLst>
                <a:ext uri="{FF2B5EF4-FFF2-40B4-BE49-F238E27FC236}">
                  <a16:creationId xmlns:a16="http://schemas.microsoft.com/office/drawing/2014/main" xmlns="" id="{B9077118-FDA8-4F66-9142-8D8A8DC8B06C}"/>
                </a:ext>
              </a:extLst>
            </p:cNvPr>
            <p:cNvSpPr txBox="1"/>
            <p:nvPr/>
          </p:nvSpPr>
          <p:spPr>
            <a:xfrm>
              <a:off x="2841636" y="1614393"/>
              <a:ext cx="1417075" cy="492443"/>
            </a:xfrm>
            <a:prstGeom prst="rect">
              <a:avLst/>
            </a:prstGeom>
            <a:noFill/>
          </p:spPr>
          <p:txBody>
            <a:bodyPr wrap="square" lIns="0" tIns="0" rIns="0" bIns="0" rtlCol="0" anchor="t">
              <a:spAutoFit/>
            </a:bodyPr>
            <a:lstStyle/>
            <a:p>
              <a:r>
                <a:rPr lang="en-US" altLang="ko-KR" sz="3200" dirty="0" smtClean="0">
                  <a:solidFill>
                    <a:srgbClr val="61DAFB"/>
                  </a:solidFill>
                  <a:latin typeface="Noto Sans CJK KR Black" panose="020B0A00000000000000" pitchFamily="34" charset="-127"/>
                  <a:ea typeface="Noto Sans CJK KR Black" panose="020B0A00000000000000" pitchFamily="34" charset="-127"/>
                </a:rPr>
                <a:t>React</a:t>
              </a:r>
              <a:endParaRPr lang="en-US" altLang="ko-KR" sz="3200" dirty="0">
                <a:solidFill>
                  <a:srgbClr val="61DAFB"/>
                </a:solidFill>
                <a:latin typeface="Noto Sans CJK KR Black" panose="020B0A00000000000000" pitchFamily="34" charset="-127"/>
                <a:ea typeface="Noto Sans CJK KR Black" panose="020B0A00000000000000" pitchFamily="34" charset="-127"/>
              </a:endParaRPr>
            </a:p>
          </p:txBody>
        </p:sp>
        <p:sp>
          <p:nvSpPr>
            <p:cNvPr id="11" name="TextBox 10">
              <a:extLst>
                <a:ext uri="{FF2B5EF4-FFF2-40B4-BE49-F238E27FC236}">
                  <a16:creationId xmlns:a16="http://schemas.microsoft.com/office/drawing/2014/main" xmlns="" id="{2E6C08F1-69E6-46E2-966C-E9EACF993545}"/>
                </a:ext>
              </a:extLst>
            </p:cNvPr>
            <p:cNvSpPr txBox="1"/>
            <p:nvPr/>
          </p:nvSpPr>
          <p:spPr>
            <a:xfrm>
              <a:off x="2791641" y="2299779"/>
              <a:ext cx="3213766" cy="323165"/>
            </a:xfrm>
            <a:prstGeom prst="rect">
              <a:avLst/>
            </a:prstGeom>
            <a:noFill/>
          </p:spPr>
          <p:txBody>
            <a:bodyPr wrap="square" rtlCol="0">
              <a:spAutoFit/>
            </a:bodyPr>
            <a:lstStyle/>
            <a:p>
              <a:pPr algn="just" latinLnBrk="0">
                <a:defRPr/>
              </a:pPr>
              <a:r>
                <a:rPr lang="en-GB" sz="1500" dirty="0" smtClean="0">
                  <a:latin typeface="Noto Sans CJK KR Medium" panose="020B0600000000000000" pitchFamily="34" charset="-127"/>
                  <a:ea typeface="Noto Sans CJK KR Medium" panose="020B0600000000000000" pitchFamily="34" charset="-127"/>
                  <a:cs typeface="Noto Sans" panose="020B0502040504020204" pitchFamily="34"/>
                </a:rPr>
                <a:t>For fronted framework. </a:t>
              </a:r>
              <a:endParaRPr lang="en-GB" sz="1500" dirty="0">
                <a:latin typeface="Noto Sans CJK KR Medium" panose="020B0600000000000000" pitchFamily="34" charset="-127"/>
                <a:ea typeface="Noto Sans CJK KR Medium" panose="020B0600000000000000" pitchFamily="34" charset="-127"/>
                <a:cs typeface="Noto Sans" panose="020B0502040504020204" pitchFamily="34"/>
              </a:endParaRPr>
            </a:p>
          </p:txBody>
        </p:sp>
      </p:grpSp>
      <p:grpSp>
        <p:nvGrpSpPr>
          <p:cNvPr id="15" name="그룹 14"/>
          <p:cNvGrpSpPr/>
          <p:nvPr/>
        </p:nvGrpSpPr>
        <p:grpSpPr>
          <a:xfrm>
            <a:off x="6417366" y="1222508"/>
            <a:ext cx="5219680" cy="1314429"/>
            <a:chOff x="928289" y="3277705"/>
            <a:chExt cx="5219680" cy="1314429"/>
          </a:xfrm>
        </p:grpSpPr>
        <p:pic>
          <p:nvPicPr>
            <p:cNvPr id="5" name="그림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8289" y="3277705"/>
              <a:ext cx="1314429" cy="1314429"/>
            </a:xfrm>
            <a:prstGeom prst="rect">
              <a:avLst/>
            </a:prstGeom>
          </p:spPr>
        </p:pic>
        <p:sp>
          <p:nvSpPr>
            <p:cNvPr id="7" name="TextBox 6">
              <a:extLst>
                <a:ext uri="{FF2B5EF4-FFF2-40B4-BE49-F238E27FC236}">
                  <a16:creationId xmlns:a16="http://schemas.microsoft.com/office/drawing/2014/main" xmlns="" id="{B9077118-FDA8-4F66-9142-8D8A8DC8B06C}"/>
                </a:ext>
              </a:extLst>
            </p:cNvPr>
            <p:cNvSpPr txBox="1"/>
            <p:nvPr/>
          </p:nvSpPr>
          <p:spPr>
            <a:xfrm>
              <a:off x="3032647" y="3379006"/>
              <a:ext cx="1661746" cy="492443"/>
            </a:xfrm>
            <a:prstGeom prst="rect">
              <a:avLst/>
            </a:prstGeom>
            <a:noFill/>
          </p:spPr>
          <p:txBody>
            <a:bodyPr wrap="square" lIns="0" tIns="0" rIns="0" bIns="0" rtlCol="0" anchor="t">
              <a:spAutoFit/>
            </a:bodyPr>
            <a:lstStyle/>
            <a:p>
              <a:r>
                <a:rPr lang="en-US" altLang="ko-KR" sz="3200" dirty="0" err="1" smtClean="0">
                  <a:solidFill>
                    <a:srgbClr val="092E20"/>
                  </a:solidFill>
                  <a:latin typeface="Noto Sans CJK KR Black" panose="020B0A00000000000000" pitchFamily="34" charset="-127"/>
                  <a:ea typeface="Noto Sans CJK KR Black" panose="020B0A00000000000000" pitchFamily="34" charset="-127"/>
                </a:rPr>
                <a:t>Django</a:t>
              </a:r>
              <a:endParaRPr lang="en-US" altLang="ko-KR" sz="3200" dirty="0">
                <a:solidFill>
                  <a:srgbClr val="092E20"/>
                </a:solidFill>
                <a:latin typeface="Noto Sans CJK KR Black" panose="020B0A00000000000000" pitchFamily="34" charset="-127"/>
                <a:ea typeface="Noto Sans CJK KR Black" panose="020B0A00000000000000" pitchFamily="34" charset="-127"/>
              </a:endParaRPr>
            </a:p>
          </p:txBody>
        </p:sp>
        <p:sp>
          <p:nvSpPr>
            <p:cNvPr id="12" name="TextBox 11">
              <a:extLst>
                <a:ext uri="{FF2B5EF4-FFF2-40B4-BE49-F238E27FC236}">
                  <a16:creationId xmlns:a16="http://schemas.microsoft.com/office/drawing/2014/main" xmlns="" id="{2E6C08F1-69E6-46E2-966C-E9EACF993545}"/>
                </a:ext>
              </a:extLst>
            </p:cNvPr>
            <p:cNvSpPr txBox="1"/>
            <p:nvPr/>
          </p:nvSpPr>
          <p:spPr>
            <a:xfrm>
              <a:off x="2934203" y="4106841"/>
              <a:ext cx="3213766" cy="323165"/>
            </a:xfrm>
            <a:prstGeom prst="rect">
              <a:avLst/>
            </a:prstGeom>
            <a:noFill/>
          </p:spPr>
          <p:txBody>
            <a:bodyPr wrap="square" rtlCol="0">
              <a:spAutoFit/>
            </a:bodyPr>
            <a:lstStyle/>
            <a:p>
              <a:pPr algn="just" latinLnBrk="0">
                <a:defRPr/>
              </a:pPr>
              <a:r>
                <a:rPr lang="en-GB" sz="1500" dirty="0" smtClean="0">
                  <a:latin typeface="Noto Sans CJK KR Medium" panose="020B0600000000000000" pitchFamily="34" charset="-127"/>
                  <a:ea typeface="Noto Sans CJK KR Medium" panose="020B0600000000000000" pitchFamily="34" charset="-127"/>
                  <a:cs typeface="Noto Sans" panose="020B0502040504020204" pitchFamily="34"/>
                </a:rPr>
                <a:t>For backend framework. </a:t>
              </a:r>
              <a:endParaRPr lang="en-GB" sz="1500" dirty="0">
                <a:latin typeface="Noto Sans CJK KR Medium" panose="020B0600000000000000" pitchFamily="34" charset="-127"/>
                <a:ea typeface="Noto Sans CJK KR Medium" panose="020B0600000000000000" pitchFamily="34" charset="-127"/>
                <a:cs typeface="Noto Sans" panose="020B0502040504020204" pitchFamily="34"/>
              </a:endParaRPr>
            </a:p>
          </p:txBody>
        </p:sp>
      </p:grpSp>
      <p:grpSp>
        <p:nvGrpSpPr>
          <p:cNvPr id="16" name="그룹 15"/>
          <p:cNvGrpSpPr/>
          <p:nvPr/>
        </p:nvGrpSpPr>
        <p:grpSpPr>
          <a:xfrm>
            <a:off x="6417366" y="3140062"/>
            <a:ext cx="5297425" cy="1453071"/>
            <a:chOff x="850544" y="4903211"/>
            <a:chExt cx="5297425" cy="1453071"/>
          </a:xfrm>
        </p:grpSpPr>
        <p:pic>
          <p:nvPicPr>
            <p:cNvPr id="8" name="그림 7"/>
            <p:cNvPicPr>
              <a:picLocks noChangeAspect="1"/>
            </p:cNvPicPr>
            <p:nvPr/>
          </p:nvPicPr>
          <p:blipFill>
            <a:blip r:embed="rId5" cstate="print">
              <a:extLst>
                <a:ext uri="{BEBA8EAE-BF5A-486C-A8C5-ECC9F3942E4B}">
                  <a14:imgProps xmlns:a14="http://schemas.microsoft.com/office/drawing/2010/main">
                    <a14:imgLayer r:embed="rId6">
                      <a14:imgEffect>
                        <a14:backgroundRemoval t="7302" b="92540" l="10000" r="90635"/>
                      </a14:imgEffect>
                    </a14:imgLayer>
                  </a14:imgProps>
                </a:ext>
                <a:ext uri="{28A0092B-C50C-407E-A947-70E740481C1C}">
                  <a14:useLocalDpi xmlns:a14="http://schemas.microsoft.com/office/drawing/2010/main" val="0"/>
                </a:ext>
              </a:extLst>
            </a:blip>
            <a:stretch>
              <a:fillRect/>
            </a:stretch>
          </p:blipFill>
          <p:spPr>
            <a:xfrm>
              <a:off x="850544" y="4903211"/>
              <a:ext cx="1537546" cy="1453071"/>
            </a:xfrm>
            <a:prstGeom prst="rect">
              <a:avLst/>
            </a:prstGeom>
          </p:spPr>
        </p:pic>
        <p:sp>
          <p:nvSpPr>
            <p:cNvPr id="9" name="TextBox 8">
              <a:extLst>
                <a:ext uri="{FF2B5EF4-FFF2-40B4-BE49-F238E27FC236}">
                  <a16:creationId xmlns:a16="http://schemas.microsoft.com/office/drawing/2014/main" xmlns="" id="{B9077118-FDA8-4F66-9142-8D8A8DC8B06C}"/>
                </a:ext>
              </a:extLst>
            </p:cNvPr>
            <p:cNvSpPr txBox="1"/>
            <p:nvPr/>
          </p:nvSpPr>
          <p:spPr>
            <a:xfrm>
              <a:off x="3032647" y="5233379"/>
              <a:ext cx="2731369" cy="492443"/>
            </a:xfrm>
            <a:prstGeom prst="rect">
              <a:avLst/>
            </a:prstGeom>
            <a:noFill/>
          </p:spPr>
          <p:txBody>
            <a:bodyPr wrap="square" lIns="0" tIns="0" rIns="0" bIns="0" rtlCol="0" anchor="t">
              <a:spAutoFit/>
            </a:bodyPr>
            <a:lstStyle/>
            <a:p>
              <a:r>
                <a:rPr lang="en-US" altLang="ko-KR" sz="3200" dirty="0" err="1" smtClean="0">
                  <a:solidFill>
                    <a:srgbClr val="ED8E24"/>
                  </a:solidFill>
                  <a:latin typeface="Noto Sans CJK KR Black" panose="020B0A00000000000000" pitchFamily="34" charset="-127"/>
                  <a:ea typeface="Noto Sans CJK KR Black" panose="020B0A00000000000000" pitchFamily="34" charset="-127"/>
                </a:rPr>
                <a:t>Tensorflow</a:t>
              </a:r>
              <a:endParaRPr lang="en-US" altLang="ko-KR" sz="3200" dirty="0">
                <a:solidFill>
                  <a:srgbClr val="ED8E24"/>
                </a:solidFill>
                <a:latin typeface="Noto Sans CJK KR Black" panose="020B0A00000000000000" pitchFamily="34" charset="-127"/>
                <a:ea typeface="Noto Sans CJK KR Black" panose="020B0A00000000000000" pitchFamily="34" charset="-127"/>
              </a:endParaRPr>
            </a:p>
          </p:txBody>
        </p:sp>
        <p:sp>
          <p:nvSpPr>
            <p:cNvPr id="14" name="TextBox 13">
              <a:extLst>
                <a:ext uri="{FF2B5EF4-FFF2-40B4-BE49-F238E27FC236}">
                  <a16:creationId xmlns:a16="http://schemas.microsoft.com/office/drawing/2014/main" xmlns="" id="{2E6C08F1-69E6-46E2-966C-E9EACF993545}"/>
                </a:ext>
              </a:extLst>
            </p:cNvPr>
            <p:cNvSpPr txBox="1"/>
            <p:nvPr/>
          </p:nvSpPr>
          <p:spPr>
            <a:xfrm>
              <a:off x="2934203" y="5933772"/>
              <a:ext cx="3213766" cy="323165"/>
            </a:xfrm>
            <a:prstGeom prst="rect">
              <a:avLst/>
            </a:prstGeom>
            <a:noFill/>
          </p:spPr>
          <p:txBody>
            <a:bodyPr wrap="square" rtlCol="0">
              <a:spAutoFit/>
            </a:bodyPr>
            <a:lstStyle/>
            <a:p>
              <a:pPr algn="just" latinLnBrk="0">
                <a:defRPr/>
              </a:pPr>
              <a:r>
                <a:rPr lang="en-GB" sz="1500" dirty="0" smtClean="0">
                  <a:latin typeface="Noto Sans CJK KR Medium" panose="020B0600000000000000" pitchFamily="34" charset="-127"/>
                  <a:ea typeface="Noto Sans CJK KR Medium" panose="020B0600000000000000" pitchFamily="34" charset="-127"/>
                  <a:cs typeface="Noto Sans" panose="020B0502040504020204" pitchFamily="34"/>
                </a:rPr>
                <a:t>For Machine Learning. </a:t>
              </a:r>
              <a:endParaRPr lang="en-GB" sz="1500" dirty="0">
                <a:latin typeface="Noto Sans CJK KR Medium" panose="020B0600000000000000" pitchFamily="34" charset="-127"/>
                <a:ea typeface="Noto Sans CJK KR Medium" panose="020B0600000000000000" pitchFamily="34" charset="-127"/>
                <a:cs typeface="Noto Sans" panose="020B0502040504020204" pitchFamily="34"/>
              </a:endParaRPr>
            </a:p>
          </p:txBody>
        </p:sp>
      </p:grpSp>
      <p:grpSp>
        <p:nvGrpSpPr>
          <p:cNvPr id="19" name="그룹 18"/>
          <p:cNvGrpSpPr/>
          <p:nvPr/>
        </p:nvGrpSpPr>
        <p:grpSpPr>
          <a:xfrm>
            <a:off x="552781" y="3973369"/>
            <a:ext cx="5794921" cy="1400785"/>
            <a:chOff x="821032" y="3465792"/>
            <a:chExt cx="5794921" cy="1400785"/>
          </a:xfrm>
        </p:grpSpPr>
        <p:pic>
          <p:nvPicPr>
            <p:cNvPr id="10" name="그림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032" y="3465792"/>
              <a:ext cx="1400785" cy="1400785"/>
            </a:xfrm>
            <a:prstGeom prst="rect">
              <a:avLst/>
            </a:prstGeom>
          </p:spPr>
        </p:pic>
        <p:sp>
          <p:nvSpPr>
            <p:cNvPr id="17" name="TextBox 16">
              <a:extLst>
                <a:ext uri="{FF2B5EF4-FFF2-40B4-BE49-F238E27FC236}">
                  <a16:creationId xmlns:a16="http://schemas.microsoft.com/office/drawing/2014/main" xmlns="" id="{B9077118-FDA8-4F66-9142-8D8A8DC8B06C}"/>
                </a:ext>
              </a:extLst>
            </p:cNvPr>
            <p:cNvSpPr txBox="1"/>
            <p:nvPr/>
          </p:nvSpPr>
          <p:spPr>
            <a:xfrm>
              <a:off x="2768690" y="3505284"/>
              <a:ext cx="3847263" cy="492443"/>
            </a:xfrm>
            <a:prstGeom prst="rect">
              <a:avLst/>
            </a:prstGeom>
            <a:noFill/>
          </p:spPr>
          <p:txBody>
            <a:bodyPr wrap="square" lIns="0" tIns="0" rIns="0" bIns="0" rtlCol="0" anchor="t">
              <a:spAutoFit/>
            </a:bodyPr>
            <a:lstStyle/>
            <a:p>
              <a:r>
                <a:rPr lang="en-US" altLang="ko-KR" sz="3200" dirty="0" err="1" smtClean="0">
                  <a:solidFill>
                    <a:srgbClr val="119F5B"/>
                  </a:solidFill>
                  <a:latin typeface="Noto Sans CJK KR Black" panose="020B0A00000000000000" pitchFamily="34" charset="-127"/>
                  <a:ea typeface="Noto Sans CJK KR Black" panose="020B0A00000000000000" pitchFamily="34" charset="-127"/>
                </a:rPr>
                <a:t>C.Extension</a:t>
              </a:r>
              <a:endParaRPr lang="en-US" altLang="ko-KR" sz="3200" dirty="0">
                <a:solidFill>
                  <a:srgbClr val="119F5B"/>
                </a:solidFill>
                <a:latin typeface="Noto Sans CJK KR Black" panose="020B0A00000000000000" pitchFamily="34" charset="-127"/>
                <a:ea typeface="Noto Sans CJK KR Black" panose="020B0A00000000000000" pitchFamily="34" charset="-127"/>
              </a:endParaRPr>
            </a:p>
          </p:txBody>
        </p:sp>
        <p:sp>
          <p:nvSpPr>
            <p:cNvPr id="18" name="TextBox 17">
              <a:extLst>
                <a:ext uri="{FF2B5EF4-FFF2-40B4-BE49-F238E27FC236}">
                  <a16:creationId xmlns:a16="http://schemas.microsoft.com/office/drawing/2014/main" xmlns="" id="{2E6C08F1-69E6-46E2-966C-E9EACF993545}"/>
                </a:ext>
              </a:extLst>
            </p:cNvPr>
            <p:cNvSpPr txBox="1"/>
            <p:nvPr/>
          </p:nvSpPr>
          <p:spPr>
            <a:xfrm>
              <a:off x="2768690" y="4235584"/>
              <a:ext cx="3213766" cy="323165"/>
            </a:xfrm>
            <a:prstGeom prst="rect">
              <a:avLst/>
            </a:prstGeom>
            <a:noFill/>
          </p:spPr>
          <p:txBody>
            <a:bodyPr wrap="square" rtlCol="0">
              <a:spAutoFit/>
            </a:bodyPr>
            <a:lstStyle/>
            <a:p>
              <a:pPr algn="just" latinLnBrk="0">
                <a:defRPr/>
              </a:pPr>
              <a:r>
                <a:rPr lang="en-GB" sz="1500" dirty="0" smtClean="0">
                  <a:latin typeface="Noto Sans CJK KR Medium" panose="020B0600000000000000" pitchFamily="34" charset="-127"/>
                  <a:ea typeface="Noto Sans CJK KR Medium" panose="020B0600000000000000" pitchFamily="34" charset="-127"/>
                  <a:cs typeface="Noto Sans" panose="020B0502040504020204" pitchFamily="34"/>
                </a:rPr>
                <a:t>For client accessibility. </a:t>
              </a:r>
              <a:endParaRPr lang="en-GB" sz="1500" dirty="0">
                <a:latin typeface="Noto Sans CJK KR Medium" panose="020B0600000000000000" pitchFamily="34" charset="-127"/>
                <a:ea typeface="Noto Sans CJK KR Medium" panose="020B0600000000000000" pitchFamily="34" charset="-127"/>
                <a:cs typeface="Noto Sans" panose="020B0502040504020204" pitchFamily="34"/>
              </a:endParaRPr>
            </a:p>
          </p:txBody>
        </p:sp>
      </p:grpSp>
      <p:sp>
        <p:nvSpPr>
          <p:cNvPr id="20" name="TextBox 19">
            <a:extLst>
              <a:ext uri="{FF2B5EF4-FFF2-40B4-BE49-F238E27FC236}">
                <a16:creationId xmlns:a16="http://schemas.microsoft.com/office/drawing/2014/main" xmlns="" id="{B9077118-FDA8-4F66-9142-8D8A8DC8B06C}"/>
              </a:ext>
            </a:extLst>
          </p:cNvPr>
          <p:cNvSpPr txBox="1"/>
          <p:nvPr/>
        </p:nvSpPr>
        <p:spPr>
          <a:xfrm>
            <a:off x="8631980" y="5076365"/>
            <a:ext cx="1964302" cy="492443"/>
          </a:xfrm>
          <a:prstGeom prst="rect">
            <a:avLst/>
          </a:prstGeom>
          <a:noFill/>
        </p:spPr>
        <p:txBody>
          <a:bodyPr wrap="square" lIns="0" tIns="0" rIns="0" bIns="0" rtlCol="0" anchor="t">
            <a:spAutoFit/>
          </a:bodyPr>
          <a:lstStyle/>
          <a:p>
            <a:r>
              <a:rPr lang="en-US" altLang="ko-KR" sz="3200" dirty="0" smtClean="0">
                <a:latin typeface="Noto Sans CJK KR Black" panose="020B0A00000000000000" pitchFamily="34" charset="-127"/>
                <a:ea typeface="Noto Sans CJK KR Black" panose="020B0A00000000000000" pitchFamily="34" charset="-127"/>
              </a:rPr>
              <a:t>Libraries</a:t>
            </a:r>
            <a:endParaRPr lang="en-US" altLang="ko-KR" sz="3200" dirty="0">
              <a:latin typeface="Noto Sans CJK KR Black" panose="020B0A00000000000000" pitchFamily="34" charset="-127"/>
              <a:ea typeface="Noto Sans CJK KR Black" panose="020B0A00000000000000" pitchFamily="34" charset="-127"/>
            </a:endParaRPr>
          </a:p>
        </p:txBody>
      </p:sp>
      <p:sp>
        <p:nvSpPr>
          <p:cNvPr id="21" name="TextBox 20">
            <a:extLst>
              <a:ext uri="{FF2B5EF4-FFF2-40B4-BE49-F238E27FC236}">
                <a16:creationId xmlns:a16="http://schemas.microsoft.com/office/drawing/2014/main" xmlns="" id="{2E6C08F1-69E6-46E2-966C-E9EACF993545}"/>
              </a:ext>
            </a:extLst>
          </p:cNvPr>
          <p:cNvSpPr txBox="1"/>
          <p:nvPr/>
        </p:nvSpPr>
        <p:spPr>
          <a:xfrm>
            <a:off x="8551374" y="5758487"/>
            <a:ext cx="3213766" cy="553998"/>
          </a:xfrm>
          <a:prstGeom prst="rect">
            <a:avLst/>
          </a:prstGeom>
          <a:noFill/>
        </p:spPr>
        <p:txBody>
          <a:bodyPr wrap="square" rtlCol="0">
            <a:spAutoFit/>
          </a:bodyPr>
          <a:lstStyle/>
          <a:p>
            <a:pPr algn="just" latinLnBrk="0">
              <a:defRPr/>
            </a:pPr>
            <a:r>
              <a:rPr lang="en-GB" sz="1500" dirty="0" smtClean="0">
                <a:latin typeface="Noto Sans CJK KR Medium" panose="020B0600000000000000" pitchFamily="34" charset="-127"/>
                <a:ea typeface="Noto Sans CJK KR Medium" panose="020B0600000000000000" pitchFamily="34" charset="-127"/>
                <a:cs typeface="Noto Sans" panose="020B0502040504020204" pitchFamily="34"/>
              </a:rPr>
              <a:t>BS4, Selenium, </a:t>
            </a:r>
            <a:r>
              <a:rPr lang="en-GB" sz="1500" dirty="0" err="1" smtClean="0">
                <a:latin typeface="Noto Sans CJK KR Medium" panose="020B0600000000000000" pitchFamily="34" charset="-127"/>
                <a:ea typeface="Noto Sans CJK KR Medium" panose="020B0600000000000000" pitchFamily="34" charset="-127"/>
                <a:cs typeface="Noto Sans" panose="020B0502040504020204" pitchFamily="34"/>
              </a:rPr>
              <a:t>Chronium</a:t>
            </a:r>
            <a:r>
              <a:rPr lang="en-GB" sz="1500" dirty="0">
                <a:latin typeface="Noto Sans CJK KR Medium" panose="020B0600000000000000" pitchFamily="34" charset="-127"/>
                <a:ea typeface="Noto Sans CJK KR Medium" panose="020B0600000000000000" pitchFamily="34" charset="-127"/>
                <a:cs typeface="Noto Sans" panose="020B0502040504020204" pitchFamily="34"/>
              </a:rPr>
              <a:t> </a:t>
            </a:r>
            <a:r>
              <a:rPr lang="en-GB" sz="1500" dirty="0" smtClean="0">
                <a:latin typeface="Noto Sans CJK KR Medium" panose="020B0600000000000000" pitchFamily="34" charset="-127"/>
                <a:ea typeface="Noto Sans CJK KR Medium" panose="020B0600000000000000" pitchFamily="34" charset="-127"/>
                <a:cs typeface="Noto Sans" panose="020B0502040504020204" pitchFamily="34"/>
              </a:rPr>
              <a:t>etc.</a:t>
            </a:r>
          </a:p>
          <a:p>
            <a:pPr algn="just" latinLnBrk="0">
              <a:defRPr/>
            </a:pPr>
            <a:r>
              <a:rPr lang="en-GB" sz="1500" dirty="0" smtClean="0">
                <a:latin typeface="Noto Sans CJK KR Medium" panose="020B0600000000000000" pitchFamily="34" charset="-127"/>
                <a:ea typeface="Noto Sans CJK KR Medium" panose="020B0600000000000000" pitchFamily="34" charset="-127"/>
                <a:cs typeface="Noto Sans" panose="020B0502040504020204" pitchFamily="34"/>
              </a:rPr>
              <a:t>For web parsing. </a:t>
            </a:r>
            <a:endParaRPr lang="en-GB" sz="1500" dirty="0">
              <a:latin typeface="Noto Sans CJK KR Medium" panose="020B0600000000000000" pitchFamily="34" charset="-127"/>
              <a:ea typeface="Noto Sans CJK KR Medium" panose="020B0600000000000000" pitchFamily="34" charset="-127"/>
              <a:cs typeface="Noto Sans" panose="020B0502040504020204" pitchFamily="34"/>
            </a:endParaRPr>
          </a:p>
        </p:txBody>
      </p:sp>
      <p:pic>
        <p:nvPicPr>
          <p:cNvPr id="22" name="그림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85803" y="4876948"/>
            <a:ext cx="1644866" cy="1644866"/>
          </a:xfrm>
          <a:prstGeom prst="rect">
            <a:avLst/>
          </a:prstGeom>
        </p:spPr>
      </p:pic>
    </p:spTree>
    <p:extLst>
      <p:ext uri="{BB962C8B-B14F-4D97-AF65-F5344CB8AC3E}">
        <p14:creationId xmlns:p14="http://schemas.microsoft.com/office/powerpoint/2010/main" val="429396705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ustom 5">
      <a:dk1>
        <a:srgbClr val="282F39"/>
      </a:dk1>
      <a:lt1>
        <a:srgbClr val="FFFFFF"/>
      </a:lt1>
      <a:dk2>
        <a:srgbClr val="000000"/>
      </a:dk2>
      <a:lt2>
        <a:srgbClr val="EEEEEE"/>
      </a:lt2>
      <a:accent1>
        <a:srgbClr val="C2C923"/>
      </a:accent1>
      <a:accent2>
        <a:srgbClr val="42AFB6"/>
      </a:accent2>
      <a:accent3>
        <a:srgbClr val="074D67"/>
      </a:accent3>
      <a:accent4>
        <a:srgbClr val="CB1B4A"/>
      </a:accent4>
      <a:accent5>
        <a:srgbClr val="FCB414"/>
      </a:accent5>
      <a:accent6>
        <a:srgbClr val="007A7D"/>
      </a:accent6>
      <a:hlink>
        <a:srgbClr val="1EB7E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407</TotalTime>
  <Words>1234</Words>
  <Application>Microsoft Office PowerPoint</Application>
  <PresentationFormat>와이드스크린</PresentationFormat>
  <Paragraphs>144</Paragraphs>
  <Slides>13</Slides>
  <Notes>6</Notes>
  <HiddenSlides>0</HiddenSlides>
  <MMClips>1</MMClips>
  <ScaleCrop>false</ScaleCrop>
  <HeadingPairs>
    <vt:vector size="6" baseType="variant">
      <vt:variant>
        <vt:lpstr>사용한 글꼴</vt:lpstr>
      </vt:variant>
      <vt:variant>
        <vt:i4>8</vt:i4>
      </vt:variant>
      <vt:variant>
        <vt:lpstr>테마</vt:lpstr>
      </vt:variant>
      <vt:variant>
        <vt:i4>2</vt:i4>
      </vt:variant>
      <vt:variant>
        <vt:lpstr>슬라이드 제목</vt:lpstr>
      </vt:variant>
      <vt:variant>
        <vt:i4>13</vt:i4>
      </vt:variant>
    </vt:vector>
  </HeadingPairs>
  <TitlesOfParts>
    <vt:vector size="23" baseType="lpstr">
      <vt:lpstr>Noto Sans</vt:lpstr>
      <vt:lpstr>Noto Sans CJK KR Black</vt:lpstr>
      <vt:lpstr>Noto Sans CJK KR Medium</vt:lpstr>
      <vt:lpstr>맑은 고딕</vt:lpstr>
      <vt:lpstr>Arial</vt:lpstr>
      <vt:lpstr>Calibri</vt:lpstr>
      <vt:lpstr>Calibri Light</vt:lpstr>
      <vt:lpstr>DejaVu Sans Mono</vt:lpstr>
      <vt:lpstr>Office 테마</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User</dc:creator>
  <cp:lastModifiedBy>User</cp:lastModifiedBy>
  <cp:revision>45</cp:revision>
  <dcterms:created xsi:type="dcterms:W3CDTF">2019-12-07T06:42:13Z</dcterms:created>
  <dcterms:modified xsi:type="dcterms:W3CDTF">2019-12-10T05:27:15Z</dcterms:modified>
  <cp:contentStatus>최종본</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